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25"/>
  </p:notes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80" r:id="rId20"/>
    <p:sldId id="281" r:id="rId21"/>
    <p:sldId id="282" r:id="rId22"/>
    <p:sldId id="283" r:id="rId23"/>
    <p:sldId id="284" r:id="rId24"/>
  </p:sldIdLst>
  <p:sldSz cx="4610100" cy="3460750"/>
  <p:notesSz cx="4610100" cy="3460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5" d="100"/>
          <a:sy n="135" d="100"/>
        </p:scale>
        <p:origin x="144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997075" cy="1730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611438" y="0"/>
            <a:ext cx="1997075" cy="1730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DCC605-FB01-4434-89DF-1693333399B6}" type="datetimeFigureOut">
              <a:rPr lang="en-US" smtClean="0"/>
              <a:t>10/13/2015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527175" y="433388"/>
            <a:ext cx="1555750" cy="11668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60375" y="1665288"/>
            <a:ext cx="3689350" cy="1363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3287713"/>
            <a:ext cx="1997075" cy="1730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611438" y="3287713"/>
            <a:ext cx="1997075" cy="1730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B7C214-D6A8-4266-BA79-43F5A62DFB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268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B7C214-D6A8-4266-BA79-43F5A62DFB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264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B7C214-D6A8-4266-BA79-43F5A62DFB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153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4610100" cy="230716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401" y="0"/>
            <a:ext cx="4607700" cy="2307167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879" y="2503032"/>
            <a:ext cx="2938939" cy="738293"/>
          </a:xfrm>
        </p:spPr>
        <p:txBody>
          <a:bodyPr anchor="ctr">
            <a:normAutofit/>
          </a:bodyPr>
          <a:lstStyle>
            <a:lvl1pPr algn="r">
              <a:defRPr sz="2218" spc="10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55883" y="2503032"/>
            <a:ext cx="1210151" cy="738293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807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230520" indent="0" algn="ctr">
              <a:buNone/>
              <a:defRPr sz="807"/>
            </a:lvl2pPr>
            <a:lvl3pPr marL="461040" indent="0" algn="ctr">
              <a:buNone/>
              <a:defRPr sz="807"/>
            </a:lvl3pPr>
            <a:lvl4pPr marL="691561" indent="0" algn="ctr">
              <a:buNone/>
              <a:defRPr sz="807"/>
            </a:lvl4pPr>
            <a:lvl5pPr marL="922081" indent="0" algn="ctr">
              <a:buNone/>
              <a:defRPr sz="807"/>
            </a:lvl5pPr>
            <a:lvl6pPr marL="1152601" indent="0" algn="ctr">
              <a:buNone/>
              <a:defRPr sz="807"/>
            </a:lvl6pPr>
            <a:lvl7pPr marL="1383121" indent="0" algn="ctr">
              <a:buNone/>
              <a:defRPr sz="807"/>
            </a:lvl7pPr>
            <a:lvl8pPr marL="1613642" indent="0" algn="ctr">
              <a:buNone/>
              <a:defRPr sz="807"/>
            </a:lvl8pPr>
            <a:lvl9pPr marL="1844162" indent="0" algn="ctr">
              <a:buNone/>
              <a:defRPr sz="807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pPr marL="12700">
              <a:lnSpc>
                <a:spcPts val="575"/>
              </a:lnSpc>
            </a:pPr>
            <a:r>
              <a:rPr lang="it-IT" spc="-10" smtClean="0"/>
              <a:t>C</a:t>
            </a:r>
            <a:r>
              <a:rPr lang="it-IT" spc="-35" smtClean="0"/>
              <a:t>ur</a:t>
            </a:r>
            <a:r>
              <a:rPr lang="it-IT" spc="-40" smtClean="0"/>
              <a:t>sul</a:t>
            </a:r>
            <a:r>
              <a:rPr lang="it-IT" spc="15" smtClean="0"/>
              <a:t> </a:t>
            </a:r>
            <a:r>
              <a:rPr lang="it-IT" spc="-35" smtClean="0"/>
              <a:t>1,</a:t>
            </a:r>
            <a:r>
              <a:rPr lang="it-IT" spc="15" smtClean="0"/>
              <a:t> </a:t>
            </a:r>
            <a:r>
              <a:rPr lang="it-IT" spc="-20" smtClean="0"/>
              <a:t>Intr</a:t>
            </a:r>
            <a:r>
              <a:rPr lang="it-IT" spc="-15" smtClean="0"/>
              <a:t>o</a:t>
            </a:r>
            <a:r>
              <a:rPr lang="it-IT" spc="-40" smtClean="0"/>
              <a:t>ducere</a:t>
            </a:r>
            <a:r>
              <a:rPr lang="it-IT" spc="-55" smtClean="0"/>
              <a:t> </a:t>
            </a:r>
            <a:r>
              <a:rPr lang="it-IT" spc="-245" smtClean="0"/>
              <a:t>ˆ</a:t>
            </a:r>
            <a:r>
              <a:rPr lang="it-IT" spc="-30" smtClean="0"/>
              <a:t>ın</a:t>
            </a:r>
            <a:r>
              <a:rPr lang="it-IT" spc="15" smtClean="0"/>
              <a:t> </a:t>
            </a:r>
            <a:r>
              <a:rPr lang="it-IT" spc="-40" smtClean="0"/>
              <a:t>sisteme</a:t>
            </a:r>
            <a:r>
              <a:rPr lang="it-IT" spc="15" smtClean="0"/>
              <a:t> </a:t>
            </a:r>
            <a:r>
              <a:rPr lang="it-IT" spc="-45" smtClean="0"/>
              <a:t>de</a:t>
            </a:r>
            <a:r>
              <a:rPr lang="it-IT" spc="15" smtClean="0"/>
              <a:t> </a:t>
            </a:r>
            <a:r>
              <a:rPr lang="it-IT" spc="-45" smtClean="0"/>
              <a:t>o</a:t>
            </a:r>
            <a:r>
              <a:rPr lang="it-IT" spc="-35" smtClean="0"/>
              <a:t>p</a:t>
            </a:r>
            <a:r>
              <a:rPr lang="it-IT" spc="-30" smtClean="0"/>
              <a:t>er</a:t>
            </a:r>
            <a:r>
              <a:rPr lang="it-IT" spc="-50" smtClean="0"/>
              <a:t>a</a:t>
            </a:r>
            <a:r>
              <a:rPr lang="it-IT" spc="-35" smtClean="0"/>
              <a:t>re</a:t>
            </a:r>
            <a:endParaRPr lang="it-IT" spc="-3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en-US" spc="20" smtClean="0"/>
              <a:t>CSE</a:t>
            </a:r>
            <a:r>
              <a:rPr lang="en-US" spc="15" smtClean="0"/>
              <a:t> </a:t>
            </a:r>
            <a:r>
              <a:rPr lang="en-US" spc="-30" smtClean="0"/>
              <a:t>Dep</a:t>
            </a:r>
            <a:endParaRPr lang="en-US" spc="-3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lang="en-US" spc="-55" smtClean="0"/>
              <a:t>‹#›</a:t>
            </a:fld>
            <a:r>
              <a:rPr lang="en-US" spc="-35" smtClean="0"/>
              <a:t>/35</a:t>
            </a:r>
            <a:endParaRPr lang="en-US" spc="-35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171275" y="2656424"/>
            <a:ext cx="0" cy="461433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1983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it-IT" spc="-10" smtClean="0"/>
              <a:t>C</a:t>
            </a:r>
            <a:r>
              <a:rPr lang="it-IT" spc="-35" smtClean="0"/>
              <a:t>ur</a:t>
            </a:r>
            <a:r>
              <a:rPr lang="it-IT" spc="-40" smtClean="0"/>
              <a:t>sul</a:t>
            </a:r>
            <a:r>
              <a:rPr lang="it-IT" spc="15" smtClean="0"/>
              <a:t> </a:t>
            </a:r>
            <a:r>
              <a:rPr lang="it-IT" spc="-35" smtClean="0"/>
              <a:t>1,</a:t>
            </a:r>
            <a:r>
              <a:rPr lang="it-IT" spc="15" smtClean="0"/>
              <a:t> </a:t>
            </a:r>
            <a:r>
              <a:rPr lang="it-IT" spc="-20" smtClean="0"/>
              <a:t>Intr</a:t>
            </a:r>
            <a:r>
              <a:rPr lang="it-IT" spc="-15" smtClean="0"/>
              <a:t>o</a:t>
            </a:r>
            <a:r>
              <a:rPr lang="it-IT" spc="-40" smtClean="0"/>
              <a:t>ducere</a:t>
            </a:r>
            <a:r>
              <a:rPr lang="it-IT" spc="-55" smtClean="0"/>
              <a:t> </a:t>
            </a:r>
            <a:r>
              <a:rPr lang="it-IT" spc="-245" smtClean="0"/>
              <a:t>ˆ</a:t>
            </a:r>
            <a:r>
              <a:rPr lang="it-IT" spc="-30" smtClean="0"/>
              <a:t>ın</a:t>
            </a:r>
            <a:r>
              <a:rPr lang="it-IT" spc="15" smtClean="0"/>
              <a:t> </a:t>
            </a:r>
            <a:r>
              <a:rPr lang="it-IT" spc="-40" smtClean="0"/>
              <a:t>sisteme</a:t>
            </a:r>
            <a:r>
              <a:rPr lang="it-IT" spc="15" smtClean="0"/>
              <a:t> </a:t>
            </a:r>
            <a:r>
              <a:rPr lang="it-IT" spc="-45" smtClean="0"/>
              <a:t>de</a:t>
            </a:r>
            <a:r>
              <a:rPr lang="it-IT" spc="15" smtClean="0"/>
              <a:t> </a:t>
            </a:r>
            <a:r>
              <a:rPr lang="it-IT" spc="-45" smtClean="0"/>
              <a:t>o</a:t>
            </a:r>
            <a:r>
              <a:rPr lang="it-IT" spc="-35" smtClean="0"/>
              <a:t>p</a:t>
            </a:r>
            <a:r>
              <a:rPr lang="it-IT" spc="-30" smtClean="0"/>
              <a:t>er</a:t>
            </a:r>
            <a:r>
              <a:rPr lang="it-IT" spc="-50" smtClean="0"/>
              <a:t>a</a:t>
            </a:r>
            <a:r>
              <a:rPr lang="it-IT" spc="-35" smtClean="0"/>
              <a:t>re</a:t>
            </a:r>
            <a:endParaRPr lang="it-IT" spc="-3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en-US" spc="20" smtClean="0"/>
              <a:t>CSE</a:t>
            </a:r>
            <a:r>
              <a:rPr lang="en-US" spc="15" smtClean="0"/>
              <a:t> </a:t>
            </a:r>
            <a:r>
              <a:rPr lang="en-US" spc="-30" smtClean="0"/>
              <a:t>Dep</a:t>
            </a:r>
            <a:endParaRPr lang="en-US" spc="-3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lang="en-US" spc="-55" smtClean="0"/>
              <a:t>‹#›</a:t>
            </a:fld>
            <a:r>
              <a:rPr lang="en-US" spc="-35" smtClean="0"/>
              <a:t>/35</a:t>
            </a:r>
            <a:endParaRPr lang="en-US" spc="-35" dirty="0"/>
          </a:p>
        </p:txBody>
      </p:sp>
    </p:spTree>
    <p:extLst>
      <p:ext uri="{BB962C8B-B14F-4D97-AF65-F5344CB8AC3E}">
        <p14:creationId xmlns:p14="http://schemas.microsoft.com/office/powerpoint/2010/main" val="44306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99103" y="384528"/>
            <a:ext cx="994053" cy="2730147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4571" y="384528"/>
            <a:ext cx="2866906" cy="273014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it-IT" spc="-10" smtClean="0"/>
              <a:t>C</a:t>
            </a:r>
            <a:r>
              <a:rPr lang="it-IT" spc="-35" smtClean="0"/>
              <a:t>ur</a:t>
            </a:r>
            <a:r>
              <a:rPr lang="it-IT" spc="-40" smtClean="0"/>
              <a:t>sul</a:t>
            </a:r>
            <a:r>
              <a:rPr lang="it-IT" spc="15" smtClean="0"/>
              <a:t> </a:t>
            </a:r>
            <a:r>
              <a:rPr lang="it-IT" spc="-35" smtClean="0"/>
              <a:t>1,</a:t>
            </a:r>
            <a:r>
              <a:rPr lang="it-IT" spc="15" smtClean="0"/>
              <a:t> </a:t>
            </a:r>
            <a:r>
              <a:rPr lang="it-IT" spc="-20" smtClean="0"/>
              <a:t>Intr</a:t>
            </a:r>
            <a:r>
              <a:rPr lang="it-IT" spc="-15" smtClean="0"/>
              <a:t>o</a:t>
            </a:r>
            <a:r>
              <a:rPr lang="it-IT" spc="-40" smtClean="0"/>
              <a:t>ducere</a:t>
            </a:r>
            <a:r>
              <a:rPr lang="it-IT" spc="-55" smtClean="0"/>
              <a:t> </a:t>
            </a:r>
            <a:r>
              <a:rPr lang="it-IT" spc="-245" smtClean="0"/>
              <a:t>ˆ</a:t>
            </a:r>
            <a:r>
              <a:rPr lang="it-IT" spc="-30" smtClean="0"/>
              <a:t>ın</a:t>
            </a:r>
            <a:r>
              <a:rPr lang="it-IT" spc="15" smtClean="0"/>
              <a:t> </a:t>
            </a:r>
            <a:r>
              <a:rPr lang="it-IT" spc="-40" smtClean="0"/>
              <a:t>sisteme</a:t>
            </a:r>
            <a:r>
              <a:rPr lang="it-IT" spc="15" smtClean="0"/>
              <a:t> </a:t>
            </a:r>
            <a:r>
              <a:rPr lang="it-IT" spc="-45" smtClean="0"/>
              <a:t>de</a:t>
            </a:r>
            <a:r>
              <a:rPr lang="it-IT" spc="15" smtClean="0"/>
              <a:t> </a:t>
            </a:r>
            <a:r>
              <a:rPr lang="it-IT" spc="-45" smtClean="0"/>
              <a:t>o</a:t>
            </a:r>
            <a:r>
              <a:rPr lang="it-IT" spc="-35" smtClean="0"/>
              <a:t>p</a:t>
            </a:r>
            <a:r>
              <a:rPr lang="it-IT" spc="-30" smtClean="0"/>
              <a:t>er</a:t>
            </a:r>
            <a:r>
              <a:rPr lang="it-IT" spc="-50" smtClean="0"/>
              <a:t>a</a:t>
            </a:r>
            <a:r>
              <a:rPr lang="it-IT" spc="-35" smtClean="0"/>
              <a:t>re</a:t>
            </a:r>
            <a:endParaRPr lang="it-IT" spc="-3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en-US" spc="20" smtClean="0"/>
              <a:t>CSE</a:t>
            </a:r>
            <a:r>
              <a:rPr lang="en-US" spc="15" smtClean="0"/>
              <a:t> </a:t>
            </a:r>
            <a:r>
              <a:rPr lang="en-US" spc="-30" smtClean="0"/>
              <a:t>Dep</a:t>
            </a:r>
            <a:endParaRPr lang="en-US" spc="-3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lang="en-US" spc="-55" smtClean="0"/>
              <a:t>‹#›</a:t>
            </a:fld>
            <a:r>
              <a:rPr lang="en-US" spc="-35" smtClean="0"/>
              <a:t>/35</a:t>
            </a:r>
            <a:endParaRPr lang="en-US" spc="-35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3803333" y="87744"/>
            <a:ext cx="0" cy="345758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9270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it-IT" spc="-10" smtClean="0"/>
              <a:t>C</a:t>
            </a:r>
            <a:r>
              <a:rPr lang="it-IT" spc="-35" smtClean="0"/>
              <a:t>ur</a:t>
            </a:r>
            <a:r>
              <a:rPr lang="it-IT" spc="-40" smtClean="0"/>
              <a:t>sul</a:t>
            </a:r>
            <a:r>
              <a:rPr lang="it-IT" spc="15" smtClean="0"/>
              <a:t> </a:t>
            </a:r>
            <a:r>
              <a:rPr lang="it-IT" spc="-35" smtClean="0"/>
              <a:t>1,</a:t>
            </a:r>
            <a:r>
              <a:rPr lang="it-IT" spc="15" smtClean="0"/>
              <a:t> </a:t>
            </a:r>
            <a:r>
              <a:rPr lang="it-IT" spc="-20" smtClean="0"/>
              <a:t>Intr</a:t>
            </a:r>
            <a:r>
              <a:rPr lang="it-IT" spc="-15" smtClean="0"/>
              <a:t>o</a:t>
            </a:r>
            <a:r>
              <a:rPr lang="it-IT" spc="-40" smtClean="0"/>
              <a:t>ducere</a:t>
            </a:r>
            <a:r>
              <a:rPr lang="it-IT" spc="-55" smtClean="0"/>
              <a:t> </a:t>
            </a:r>
            <a:r>
              <a:rPr lang="it-IT" spc="-245" smtClean="0"/>
              <a:t>ˆ</a:t>
            </a:r>
            <a:r>
              <a:rPr lang="it-IT" spc="-30" smtClean="0"/>
              <a:t>ın</a:t>
            </a:r>
            <a:r>
              <a:rPr lang="it-IT" spc="15" smtClean="0"/>
              <a:t> </a:t>
            </a:r>
            <a:r>
              <a:rPr lang="it-IT" spc="-40" smtClean="0"/>
              <a:t>sisteme</a:t>
            </a:r>
            <a:r>
              <a:rPr lang="it-IT" spc="15" smtClean="0"/>
              <a:t> </a:t>
            </a:r>
            <a:r>
              <a:rPr lang="it-IT" spc="-45" smtClean="0"/>
              <a:t>de</a:t>
            </a:r>
            <a:r>
              <a:rPr lang="it-IT" spc="15" smtClean="0"/>
              <a:t> </a:t>
            </a:r>
            <a:r>
              <a:rPr lang="it-IT" spc="-45" smtClean="0"/>
              <a:t>o</a:t>
            </a:r>
            <a:r>
              <a:rPr lang="it-IT" spc="-35" smtClean="0"/>
              <a:t>p</a:t>
            </a:r>
            <a:r>
              <a:rPr lang="it-IT" spc="-30" smtClean="0"/>
              <a:t>er</a:t>
            </a:r>
            <a:r>
              <a:rPr lang="it-IT" spc="-50" smtClean="0"/>
              <a:t>a</a:t>
            </a:r>
            <a:r>
              <a:rPr lang="it-IT" spc="-35" smtClean="0"/>
              <a:t>re</a:t>
            </a:r>
            <a:endParaRPr lang="it-IT" spc="-3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en-US" spc="20" smtClean="0"/>
              <a:t>CSE</a:t>
            </a:r>
            <a:r>
              <a:rPr lang="en-US" spc="15" smtClean="0"/>
              <a:t> </a:t>
            </a:r>
            <a:r>
              <a:rPr lang="en-US" spc="-30" smtClean="0"/>
              <a:t>Dep</a:t>
            </a:r>
            <a:endParaRPr lang="en-US" spc="-3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lang="en-US" spc="-55" smtClean="0"/>
              <a:t>‹#›</a:t>
            </a:fld>
            <a:r>
              <a:rPr lang="en-US" spc="-35" smtClean="0"/>
              <a:t>/35</a:t>
            </a:r>
            <a:endParaRPr lang="en-US" spc="-35" dirty="0"/>
          </a:p>
        </p:txBody>
      </p:sp>
    </p:spTree>
    <p:extLst>
      <p:ext uri="{BB962C8B-B14F-4D97-AF65-F5344CB8AC3E}">
        <p14:creationId xmlns:p14="http://schemas.microsoft.com/office/powerpoint/2010/main" val="1879318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4610100" cy="230716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2401" y="0"/>
            <a:ext cx="4607700" cy="2307167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879" y="2503032"/>
            <a:ext cx="2938939" cy="738293"/>
          </a:xfrm>
        </p:spPr>
        <p:txBody>
          <a:bodyPr anchor="ctr">
            <a:normAutofit/>
          </a:bodyPr>
          <a:lstStyle>
            <a:lvl1pPr algn="r">
              <a:defRPr sz="2218" b="0" spc="10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5883" y="2503032"/>
            <a:ext cx="1210151" cy="738293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7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230520" indent="0">
              <a:buNone/>
              <a:defRPr sz="807">
                <a:solidFill>
                  <a:schemeClr val="tx1">
                    <a:tint val="75000"/>
                  </a:schemeClr>
                </a:solidFill>
              </a:defRPr>
            </a:lvl2pPr>
            <a:lvl3pPr marL="461040" indent="0">
              <a:buNone/>
              <a:defRPr sz="807">
                <a:solidFill>
                  <a:schemeClr val="tx1">
                    <a:tint val="75000"/>
                  </a:schemeClr>
                </a:solidFill>
              </a:defRPr>
            </a:lvl3pPr>
            <a:lvl4pPr marL="691561" indent="0">
              <a:buNone/>
              <a:defRPr sz="706">
                <a:solidFill>
                  <a:schemeClr val="tx1">
                    <a:tint val="75000"/>
                  </a:schemeClr>
                </a:solidFill>
              </a:defRPr>
            </a:lvl4pPr>
            <a:lvl5pPr marL="922081" indent="0">
              <a:buNone/>
              <a:defRPr sz="706">
                <a:solidFill>
                  <a:schemeClr val="tx1">
                    <a:tint val="75000"/>
                  </a:schemeClr>
                </a:solidFill>
              </a:defRPr>
            </a:lvl5pPr>
            <a:lvl6pPr marL="1152601" indent="0">
              <a:buNone/>
              <a:defRPr sz="706">
                <a:solidFill>
                  <a:schemeClr val="tx1">
                    <a:tint val="75000"/>
                  </a:schemeClr>
                </a:solidFill>
              </a:defRPr>
            </a:lvl6pPr>
            <a:lvl7pPr marL="1383121" indent="0">
              <a:buNone/>
              <a:defRPr sz="706">
                <a:solidFill>
                  <a:schemeClr val="tx1">
                    <a:tint val="75000"/>
                  </a:schemeClr>
                </a:solidFill>
              </a:defRPr>
            </a:lvl7pPr>
            <a:lvl8pPr marL="1613642" indent="0">
              <a:buNone/>
              <a:defRPr sz="706">
                <a:solidFill>
                  <a:schemeClr val="tx1">
                    <a:tint val="75000"/>
                  </a:schemeClr>
                </a:solidFill>
              </a:defRPr>
            </a:lvl8pPr>
            <a:lvl9pPr marL="1844162" indent="0">
              <a:buNone/>
              <a:defRPr sz="70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it-IT" spc="-10" smtClean="0"/>
              <a:t>C</a:t>
            </a:r>
            <a:r>
              <a:rPr lang="it-IT" spc="-35" smtClean="0"/>
              <a:t>ur</a:t>
            </a:r>
            <a:r>
              <a:rPr lang="it-IT" spc="-40" smtClean="0"/>
              <a:t>sul</a:t>
            </a:r>
            <a:r>
              <a:rPr lang="it-IT" spc="15" smtClean="0"/>
              <a:t> </a:t>
            </a:r>
            <a:r>
              <a:rPr lang="it-IT" spc="-35" smtClean="0"/>
              <a:t>1,</a:t>
            </a:r>
            <a:r>
              <a:rPr lang="it-IT" spc="15" smtClean="0"/>
              <a:t> </a:t>
            </a:r>
            <a:r>
              <a:rPr lang="it-IT" spc="-20" smtClean="0"/>
              <a:t>Intr</a:t>
            </a:r>
            <a:r>
              <a:rPr lang="it-IT" spc="-15" smtClean="0"/>
              <a:t>o</a:t>
            </a:r>
            <a:r>
              <a:rPr lang="it-IT" spc="-40" smtClean="0"/>
              <a:t>ducere</a:t>
            </a:r>
            <a:r>
              <a:rPr lang="it-IT" spc="-55" smtClean="0"/>
              <a:t> </a:t>
            </a:r>
            <a:r>
              <a:rPr lang="it-IT" spc="-245" smtClean="0"/>
              <a:t>ˆ</a:t>
            </a:r>
            <a:r>
              <a:rPr lang="it-IT" spc="-30" smtClean="0"/>
              <a:t>ın</a:t>
            </a:r>
            <a:r>
              <a:rPr lang="it-IT" spc="15" smtClean="0"/>
              <a:t> </a:t>
            </a:r>
            <a:r>
              <a:rPr lang="it-IT" spc="-40" smtClean="0"/>
              <a:t>sisteme</a:t>
            </a:r>
            <a:r>
              <a:rPr lang="it-IT" spc="15" smtClean="0"/>
              <a:t> </a:t>
            </a:r>
            <a:r>
              <a:rPr lang="it-IT" spc="-45" smtClean="0"/>
              <a:t>de</a:t>
            </a:r>
            <a:r>
              <a:rPr lang="it-IT" spc="15" smtClean="0"/>
              <a:t> </a:t>
            </a:r>
            <a:r>
              <a:rPr lang="it-IT" spc="-45" smtClean="0"/>
              <a:t>o</a:t>
            </a:r>
            <a:r>
              <a:rPr lang="it-IT" spc="-35" smtClean="0"/>
              <a:t>p</a:t>
            </a:r>
            <a:r>
              <a:rPr lang="it-IT" spc="-30" smtClean="0"/>
              <a:t>er</a:t>
            </a:r>
            <a:r>
              <a:rPr lang="it-IT" spc="-50" smtClean="0"/>
              <a:t>a</a:t>
            </a:r>
            <a:r>
              <a:rPr lang="it-IT" spc="-35" smtClean="0"/>
              <a:t>re</a:t>
            </a:r>
            <a:endParaRPr lang="it-IT" spc="-3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en-US" spc="20" smtClean="0"/>
              <a:t>CSE</a:t>
            </a:r>
            <a:r>
              <a:rPr lang="en-US" spc="15" smtClean="0"/>
              <a:t> </a:t>
            </a:r>
            <a:r>
              <a:rPr lang="en-US" spc="-30" smtClean="0"/>
              <a:t>Dep</a:t>
            </a:r>
            <a:endParaRPr lang="en-US" spc="-3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lang="en-US" spc="-55" smtClean="0"/>
              <a:t>‹#›</a:t>
            </a:fld>
            <a:r>
              <a:rPr lang="en-US" spc="-35" smtClean="0"/>
              <a:t>/35</a:t>
            </a:r>
            <a:endParaRPr lang="en-US" spc="-35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171275" y="2656424"/>
            <a:ext cx="0" cy="461433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901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7249" y="295317"/>
            <a:ext cx="3675402" cy="7567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7248" y="1153583"/>
            <a:ext cx="1797939" cy="20303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4712" y="1153583"/>
            <a:ext cx="1797939" cy="20303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it-IT" spc="-10" smtClean="0"/>
              <a:t>C</a:t>
            </a:r>
            <a:r>
              <a:rPr lang="it-IT" spc="-35" smtClean="0"/>
              <a:t>ur</a:t>
            </a:r>
            <a:r>
              <a:rPr lang="it-IT" spc="-40" smtClean="0"/>
              <a:t>sul</a:t>
            </a:r>
            <a:r>
              <a:rPr lang="it-IT" spc="15" smtClean="0"/>
              <a:t> </a:t>
            </a:r>
            <a:r>
              <a:rPr lang="it-IT" spc="-35" smtClean="0"/>
              <a:t>1,</a:t>
            </a:r>
            <a:r>
              <a:rPr lang="it-IT" spc="15" smtClean="0"/>
              <a:t> </a:t>
            </a:r>
            <a:r>
              <a:rPr lang="it-IT" spc="-20" smtClean="0"/>
              <a:t>Intr</a:t>
            </a:r>
            <a:r>
              <a:rPr lang="it-IT" spc="-15" smtClean="0"/>
              <a:t>o</a:t>
            </a:r>
            <a:r>
              <a:rPr lang="it-IT" spc="-40" smtClean="0"/>
              <a:t>ducere</a:t>
            </a:r>
            <a:r>
              <a:rPr lang="it-IT" spc="-55" smtClean="0"/>
              <a:t> </a:t>
            </a:r>
            <a:r>
              <a:rPr lang="it-IT" spc="-245" smtClean="0"/>
              <a:t>ˆ</a:t>
            </a:r>
            <a:r>
              <a:rPr lang="it-IT" spc="-30" smtClean="0"/>
              <a:t>ın</a:t>
            </a:r>
            <a:r>
              <a:rPr lang="it-IT" spc="15" smtClean="0"/>
              <a:t> </a:t>
            </a:r>
            <a:r>
              <a:rPr lang="it-IT" spc="-40" smtClean="0"/>
              <a:t>sisteme</a:t>
            </a:r>
            <a:r>
              <a:rPr lang="it-IT" spc="15" smtClean="0"/>
              <a:t> </a:t>
            </a:r>
            <a:r>
              <a:rPr lang="it-IT" spc="-45" smtClean="0"/>
              <a:t>de</a:t>
            </a:r>
            <a:r>
              <a:rPr lang="it-IT" spc="15" smtClean="0"/>
              <a:t> </a:t>
            </a:r>
            <a:r>
              <a:rPr lang="it-IT" spc="-45" smtClean="0"/>
              <a:t>o</a:t>
            </a:r>
            <a:r>
              <a:rPr lang="it-IT" spc="-35" smtClean="0"/>
              <a:t>p</a:t>
            </a:r>
            <a:r>
              <a:rPr lang="it-IT" spc="-30" smtClean="0"/>
              <a:t>er</a:t>
            </a:r>
            <a:r>
              <a:rPr lang="it-IT" spc="-50" smtClean="0"/>
              <a:t>a</a:t>
            </a:r>
            <a:r>
              <a:rPr lang="it-IT" spc="-35" smtClean="0"/>
              <a:t>re</a:t>
            </a:r>
            <a:endParaRPr lang="it-IT" spc="-35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en-US" spc="20" smtClean="0"/>
              <a:t>CSE</a:t>
            </a:r>
            <a:r>
              <a:rPr lang="en-US" spc="15" smtClean="0"/>
              <a:t> </a:t>
            </a:r>
            <a:r>
              <a:rPr lang="en-US" spc="-30" smtClean="0"/>
              <a:t>Dep</a:t>
            </a:r>
            <a:endParaRPr lang="en-US" spc="-3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lang="en-US" spc="-55" smtClean="0"/>
              <a:t>‹#›</a:t>
            </a:fld>
            <a:r>
              <a:rPr lang="en-US" spc="-35" smtClean="0"/>
              <a:t>/35</a:t>
            </a:r>
            <a:endParaRPr lang="en-US" spc="-35" dirty="0"/>
          </a:p>
        </p:txBody>
      </p:sp>
    </p:spTree>
    <p:extLst>
      <p:ext uri="{BB962C8B-B14F-4D97-AF65-F5344CB8AC3E}">
        <p14:creationId xmlns:p14="http://schemas.microsoft.com/office/powerpoint/2010/main" val="2849140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87249" y="295317"/>
            <a:ext cx="3675402" cy="75675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7248" y="1099909"/>
            <a:ext cx="1797939" cy="41529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109" b="0" cap="none" baseline="0">
                <a:solidFill>
                  <a:schemeClr val="accent1"/>
                </a:solidFill>
                <a:latin typeface="+mn-lt"/>
              </a:defRPr>
            </a:lvl1pPr>
            <a:lvl2pPr marL="230520" indent="0">
              <a:buNone/>
              <a:defRPr sz="1008" b="1"/>
            </a:lvl2pPr>
            <a:lvl3pPr marL="461040" indent="0">
              <a:buNone/>
              <a:defRPr sz="908" b="1"/>
            </a:lvl3pPr>
            <a:lvl4pPr marL="691561" indent="0">
              <a:buNone/>
              <a:defRPr sz="807" b="1"/>
            </a:lvl4pPr>
            <a:lvl5pPr marL="922081" indent="0">
              <a:buNone/>
              <a:defRPr sz="807" b="1"/>
            </a:lvl5pPr>
            <a:lvl6pPr marL="1152601" indent="0">
              <a:buNone/>
              <a:defRPr sz="807" b="1"/>
            </a:lvl6pPr>
            <a:lvl7pPr marL="1383121" indent="0">
              <a:buNone/>
              <a:defRPr sz="807" b="1"/>
            </a:lvl7pPr>
            <a:lvl8pPr marL="1613642" indent="0">
              <a:buNone/>
              <a:defRPr sz="807" b="1"/>
            </a:lvl8pPr>
            <a:lvl9pPr marL="1844162" indent="0">
              <a:buNone/>
              <a:defRPr sz="80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7248" y="1497634"/>
            <a:ext cx="1797939" cy="16862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64712" y="1099909"/>
            <a:ext cx="1797939" cy="41529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1109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230520" indent="0">
              <a:buNone/>
              <a:defRPr sz="1008" b="1"/>
            </a:lvl2pPr>
            <a:lvl3pPr marL="461040" indent="0">
              <a:buNone/>
              <a:defRPr sz="908" b="1"/>
            </a:lvl3pPr>
            <a:lvl4pPr marL="691561" indent="0">
              <a:buNone/>
              <a:defRPr sz="807" b="1"/>
            </a:lvl4pPr>
            <a:lvl5pPr marL="922081" indent="0">
              <a:buNone/>
              <a:defRPr sz="807" b="1"/>
            </a:lvl5pPr>
            <a:lvl6pPr marL="1152601" indent="0">
              <a:buNone/>
              <a:defRPr sz="807" b="1"/>
            </a:lvl6pPr>
            <a:lvl7pPr marL="1383121" indent="0">
              <a:buNone/>
              <a:defRPr sz="807" b="1"/>
            </a:lvl7pPr>
            <a:lvl8pPr marL="1613642" indent="0">
              <a:buNone/>
              <a:defRPr sz="807" b="1"/>
            </a:lvl8pPr>
            <a:lvl9pPr marL="1844162" indent="0">
              <a:buNone/>
              <a:defRPr sz="807" b="1"/>
            </a:lvl9pPr>
          </a:lstStyle>
          <a:p>
            <a:pPr marL="0" lvl="0" indent="0" algn="l" defTabSz="461040" rtl="0" eaLnBrk="1" latinLnBrk="0" hangingPunct="1">
              <a:lnSpc>
                <a:spcPct val="90000"/>
              </a:lnSpc>
              <a:spcBef>
                <a:spcPts val="908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64712" y="1497634"/>
            <a:ext cx="1797939" cy="16862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it-IT" spc="-10" smtClean="0"/>
              <a:t>C</a:t>
            </a:r>
            <a:r>
              <a:rPr lang="it-IT" spc="-35" smtClean="0"/>
              <a:t>ur</a:t>
            </a:r>
            <a:r>
              <a:rPr lang="it-IT" spc="-40" smtClean="0"/>
              <a:t>sul</a:t>
            </a:r>
            <a:r>
              <a:rPr lang="it-IT" spc="15" smtClean="0"/>
              <a:t> </a:t>
            </a:r>
            <a:r>
              <a:rPr lang="it-IT" spc="-35" smtClean="0"/>
              <a:t>1,</a:t>
            </a:r>
            <a:r>
              <a:rPr lang="it-IT" spc="15" smtClean="0"/>
              <a:t> </a:t>
            </a:r>
            <a:r>
              <a:rPr lang="it-IT" spc="-20" smtClean="0"/>
              <a:t>Intr</a:t>
            </a:r>
            <a:r>
              <a:rPr lang="it-IT" spc="-15" smtClean="0"/>
              <a:t>o</a:t>
            </a:r>
            <a:r>
              <a:rPr lang="it-IT" spc="-40" smtClean="0"/>
              <a:t>ducere</a:t>
            </a:r>
            <a:r>
              <a:rPr lang="it-IT" spc="-55" smtClean="0"/>
              <a:t> </a:t>
            </a:r>
            <a:r>
              <a:rPr lang="it-IT" spc="-245" smtClean="0"/>
              <a:t>ˆ</a:t>
            </a:r>
            <a:r>
              <a:rPr lang="it-IT" spc="-30" smtClean="0"/>
              <a:t>ın</a:t>
            </a:r>
            <a:r>
              <a:rPr lang="it-IT" spc="15" smtClean="0"/>
              <a:t> </a:t>
            </a:r>
            <a:r>
              <a:rPr lang="it-IT" spc="-40" smtClean="0"/>
              <a:t>sisteme</a:t>
            </a:r>
            <a:r>
              <a:rPr lang="it-IT" spc="15" smtClean="0"/>
              <a:t> </a:t>
            </a:r>
            <a:r>
              <a:rPr lang="it-IT" spc="-45" smtClean="0"/>
              <a:t>de</a:t>
            </a:r>
            <a:r>
              <a:rPr lang="it-IT" spc="15" smtClean="0"/>
              <a:t> </a:t>
            </a:r>
            <a:r>
              <a:rPr lang="it-IT" spc="-45" smtClean="0"/>
              <a:t>o</a:t>
            </a:r>
            <a:r>
              <a:rPr lang="it-IT" spc="-35" smtClean="0"/>
              <a:t>p</a:t>
            </a:r>
            <a:r>
              <a:rPr lang="it-IT" spc="-30" smtClean="0"/>
              <a:t>er</a:t>
            </a:r>
            <a:r>
              <a:rPr lang="it-IT" spc="-50" smtClean="0"/>
              <a:t>a</a:t>
            </a:r>
            <a:r>
              <a:rPr lang="it-IT" spc="-35" smtClean="0"/>
              <a:t>re</a:t>
            </a:r>
            <a:endParaRPr lang="it-IT" spc="-35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en-US" spc="20" smtClean="0"/>
              <a:t>CSE</a:t>
            </a:r>
            <a:r>
              <a:rPr lang="en-US" spc="15" smtClean="0"/>
              <a:t> </a:t>
            </a:r>
            <a:r>
              <a:rPr lang="en-US" spc="-30" smtClean="0"/>
              <a:t>Dep</a:t>
            </a:r>
            <a:endParaRPr lang="en-US" spc="-3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lang="en-US" spc="-55" smtClean="0"/>
              <a:t>‹#›</a:t>
            </a:fld>
            <a:r>
              <a:rPr lang="en-US" spc="-35" smtClean="0"/>
              <a:t>/35</a:t>
            </a:r>
            <a:endParaRPr lang="en-US" spc="-35" dirty="0"/>
          </a:p>
        </p:txBody>
      </p:sp>
    </p:spTree>
    <p:extLst>
      <p:ext uri="{BB962C8B-B14F-4D97-AF65-F5344CB8AC3E}">
        <p14:creationId xmlns:p14="http://schemas.microsoft.com/office/powerpoint/2010/main" val="4063754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it-IT" spc="-10" smtClean="0"/>
              <a:t>C</a:t>
            </a:r>
            <a:r>
              <a:rPr lang="it-IT" spc="-35" smtClean="0"/>
              <a:t>ur</a:t>
            </a:r>
            <a:r>
              <a:rPr lang="it-IT" spc="-40" smtClean="0"/>
              <a:t>sul</a:t>
            </a:r>
            <a:r>
              <a:rPr lang="it-IT" spc="15" smtClean="0"/>
              <a:t> </a:t>
            </a:r>
            <a:r>
              <a:rPr lang="it-IT" spc="-35" smtClean="0"/>
              <a:t>1,</a:t>
            </a:r>
            <a:r>
              <a:rPr lang="it-IT" spc="15" smtClean="0"/>
              <a:t> </a:t>
            </a:r>
            <a:r>
              <a:rPr lang="it-IT" spc="-20" smtClean="0"/>
              <a:t>Intr</a:t>
            </a:r>
            <a:r>
              <a:rPr lang="it-IT" spc="-15" smtClean="0"/>
              <a:t>o</a:t>
            </a:r>
            <a:r>
              <a:rPr lang="it-IT" spc="-40" smtClean="0"/>
              <a:t>ducere</a:t>
            </a:r>
            <a:r>
              <a:rPr lang="it-IT" spc="-55" smtClean="0"/>
              <a:t> </a:t>
            </a:r>
            <a:r>
              <a:rPr lang="it-IT" spc="-245" smtClean="0"/>
              <a:t>ˆ</a:t>
            </a:r>
            <a:r>
              <a:rPr lang="it-IT" spc="-30" smtClean="0"/>
              <a:t>ın</a:t>
            </a:r>
            <a:r>
              <a:rPr lang="it-IT" spc="15" smtClean="0"/>
              <a:t> </a:t>
            </a:r>
            <a:r>
              <a:rPr lang="it-IT" spc="-40" smtClean="0"/>
              <a:t>sisteme</a:t>
            </a:r>
            <a:r>
              <a:rPr lang="it-IT" spc="15" smtClean="0"/>
              <a:t> </a:t>
            </a:r>
            <a:r>
              <a:rPr lang="it-IT" spc="-45" smtClean="0"/>
              <a:t>de</a:t>
            </a:r>
            <a:r>
              <a:rPr lang="it-IT" spc="15" smtClean="0"/>
              <a:t> </a:t>
            </a:r>
            <a:r>
              <a:rPr lang="it-IT" spc="-45" smtClean="0"/>
              <a:t>o</a:t>
            </a:r>
            <a:r>
              <a:rPr lang="it-IT" spc="-35" smtClean="0"/>
              <a:t>p</a:t>
            </a:r>
            <a:r>
              <a:rPr lang="it-IT" spc="-30" smtClean="0"/>
              <a:t>er</a:t>
            </a:r>
            <a:r>
              <a:rPr lang="it-IT" spc="-50" smtClean="0"/>
              <a:t>a</a:t>
            </a:r>
            <a:r>
              <a:rPr lang="it-IT" spc="-35" smtClean="0"/>
              <a:t>re</a:t>
            </a:r>
            <a:endParaRPr lang="it-IT" spc="-35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en-US" spc="20" smtClean="0"/>
              <a:t>CSE</a:t>
            </a:r>
            <a:r>
              <a:rPr lang="en-US" spc="15" smtClean="0"/>
              <a:t> </a:t>
            </a:r>
            <a:r>
              <a:rPr lang="en-US" spc="-30" smtClean="0"/>
              <a:t>Dep</a:t>
            </a:r>
            <a:endParaRPr lang="en-US" spc="-3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lang="en-US" spc="-55" smtClean="0"/>
              <a:t>‹#›</a:t>
            </a:fld>
            <a:r>
              <a:rPr lang="en-US" spc="-35" smtClean="0"/>
              <a:t>/35</a:t>
            </a:r>
            <a:endParaRPr lang="en-US" spc="-35" dirty="0"/>
          </a:p>
        </p:txBody>
      </p:sp>
    </p:spTree>
    <p:extLst>
      <p:ext uri="{BB962C8B-B14F-4D97-AF65-F5344CB8AC3E}">
        <p14:creationId xmlns:p14="http://schemas.microsoft.com/office/powerpoint/2010/main" val="2865344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it-IT" spc="-10" smtClean="0"/>
              <a:t>C</a:t>
            </a:r>
            <a:r>
              <a:rPr lang="it-IT" spc="-35" smtClean="0"/>
              <a:t>ur</a:t>
            </a:r>
            <a:r>
              <a:rPr lang="it-IT" spc="-40" smtClean="0"/>
              <a:t>sul</a:t>
            </a:r>
            <a:r>
              <a:rPr lang="it-IT" spc="15" smtClean="0"/>
              <a:t> </a:t>
            </a:r>
            <a:r>
              <a:rPr lang="it-IT" spc="-35" smtClean="0"/>
              <a:t>1,</a:t>
            </a:r>
            <a:r>
              <a:rPr lang="it-IT" spc="15" smtClean="0"/>
              <a:t> </a:t>
            </a:r>
            <a:r>
              <a:rPr lang="it-IT" spc="-20" smtClean="0"/>
              <a:t>Intr</a:t>
            </a:r>
            <a:r>
              <a:rPr lang="it-IT" spc="-15" smtClean="0"/>
              <a:t>o</a:t>
            </a:r>
            <a:r>
              <a:rPr lang="it-IT" spc="-40" smtClean="0"/>
              <a:t>ducere</a:t>
            </a:r>
            <a:r>
              <a:rPr lang="it-IT" spc="-55" smtClean="0"/>
              <a:t> </a:t>
            </a:r>
            <a:r>
              <a:rPr lang="it-IT" spc="-245" smtClean="0"/>
              <a:t>ˆ</a:t>
            </a:r>
            <a:r>
              <a:rPr lang="it-IT" spc="-30" smtClean="0"/>
              <a:t>ın</a:t>
            </a:r>
            <a:r>
              <a:rPr lang="it-IT" spc="15" smtClean="0"/>
              <a:t> </a:t>
            </a:r>
            <a:r>
              <a:rPr lang="it-IT" spc="-40" smtClean="0"/>
              <a:t>sisteme</a:t>
            </a:r>
            <a:r>
              <a:rPr lang="it-IT" spc="15" smtClean="0"/>
              <a:t> </a:t>
            </a:r>
            <a:r>
              <a:rPr lang="it-IT" spc="-45" smtClean="0"/>
              <a:t>de</a:t>
            </a:r>
            <a:r>
              <a:rPr lang="it-IT" spc="15" smtClean="0"/>
              <a:t> </a:t>
            </a:r>
            <a:r>
              <a:rPr lang="it-IT" spc="-45" smtClean="0"/>
              <a:t>o</a:t>
            </a:r>
            <a:r>
              <a:rPr lang="it-IT" spc="-35" smtClean="0"/>
              <a:t>p</a:t>
            </a:r>
            <a:r>
              <a:rPr lang="it-IT" spc="-30" smtClean="0"/>
              <a:t>er</a:t>
            </a:r>
            <a:r>
              <a:rPr lang="it-IT" spc="-50" smtClean="0"/>
              <a:t>a</a:t>
            </a:r>
            <a:r>
              <a:rPr lang="it-IT" spc="-35" smtClean="0"/>
              <a:t>re</a:t>
            </a:r>
            <a:endParaRPr lang="it-IT" spc="-35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en-US" spc="20" smtClean="0"/>
              <a:t>CSE</a:t>
            </a:r>
            <a:r>
              <a:rPr lang="en-US" spc="15" smtClean="0"/>
              <a:t> </a:t>
            </a:r>
            <a:r>
              <a:rPr lang="en-US" spc="-30" smtClean="0"/>
              <a:t>Dep</a:t>
            </a:r>
            <a:endParaRPr lang="en-US" spc="-3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lang="en-US" spc="-55" smtClean="0"/>
              <a:t>‹#›</a:t>
            </a:fld>
            <a:r>
              <a:rPr lang="en-US" spc="-35" smtClean="0"/>
              <a:t>/35</a:t>
            </a:r>
            <a:endParaRPr lang="en-US" spc="-35" dirty="0"/>
          </a:p>
        </p:txBody>
      </p:sp>
    </p:spTree>
    <p:extLst>
      <p:ext uri="{BB962C8B-B14F-4D97-AF65-F5344CB8AC3E}">
        <p14:creationId xmlns:p14="http://schemas.microsoft.com/office/powerpoint/2010/main" val="4032215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87248" y="237938"/>
            <a:ext cx="1659636" cy="876723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181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0984" y="415290"/>
            <a:ext cx="2147154" cy="2616327"/>
          </a:xfrm>
        </p:spPr>
        <p:txBody>
          <a:bodyPr>
            <a:normAutofit/>
          </a:bodyPr>
          <a:lstStyle>
            <a:lvl1pPr>
              <a:defRPr sz="1008"/>
            </a:lvl1pPr>
            <a:lvl2pPr>
              <a:defRPr sz="807"/>
            </a:lvl2pPr>
            <a:lvl3pPr>
              <a:defRPr sz="605"/>
            </a:lvl3pPr>
            <a:lvl4pPr>
              <a:defRPr sz="605"/>
            </a:lvl4pPr>
            <a:lvl5pPr>
              <a:defRPr sz="605"/>
            </a:lvl5pPr>
            <a:lvl6pPr>
              <a:defRPr sz="605"/>
            </a:lvl6pPr>
            <a:lvl7pPr>
              <a:defRPr sz="605"/>
            </a:lvl7pPr>
            <a:lvl8pPr>
              <a:defRPr sz="605"/>
            </a:lvl8pPr>
            <a:lvl9pPr>
              <a:defRPr sz="60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7248" y="1139204"/>
            <a:ext cx="1659636" cy="1898565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303"/>
              </a:spcBef>
              <a:buNone/>
              <a:defRPr sz="807"/>
            </a:lvl1pPr>
            <a:lvl2pPr marL="230520" indent="0">
              <a:buNone/>
              <a:defRPr sz="605"/>
            </a:lvl2pPr>
            <a:lvl3pPr marL="461040" indent="0">
              <a:buNone/>
              <a:defRPr sz="504"/>
            </a:lvl3pPr>
            <a:lvl4pPr marL="691561" indent="0">
              <a:buNone/>
              <a:defRPr sz="454"/>
            </a:lvl4pPr>
            <a:lvl5pPr marL="922081" indent="0">
              <a:buNone/>
              <a:defRPr sz="454"/>
            </a:lvl5pPr>
            <a:lvl6pPr marL="1152601" indent="0">
              <a:buNone/>
              <a:defRPr sz="454"/>
            </a:lvl6pPr>
            <a:lvl7pPr marL="1383121" indent="0">
              <a:buNone/>
              <a:defRPr sz="454"/>
            </a:lvl7pPr>
            <a:lvl8pPr marL="1613642" indent="0">
              <a:buNone/>
              <a:defRPr sz="454"/>
            </a:lvl8pPr>
            <a:lvl9pPr marL="1844162" indent="0">
              <a:buNone/>
              <a:defRPr sz="454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it-IT" spc="-10" smtClean="0"/>
              <a:t>C</a:t>
            </a:r>
            <a:r>
              <a:rPr lang="it-IT" spc="-35" smtClean="0"/>
              <a:t>ur</a:t>
            </a:r>
            <a:r>
              <a:rPr lang="it-IT" spc="-40" smtClean="0"/>
              <a:t>sul</a:t>
            </a:r>
            <a:r>
              <a:rPr lang="it-IT" spc="15" smtClean="0"/>
              <a:t> </a:t>
            </a:r>
            <a:r>
              <a:rPr lang="it-IT" spc="-35" smtClean="0"/>
              <a:t>1,</a:t>
            </a:r>
            <a:r>
              <a:rPr lang="it-IT" spc="15" smtClean="0"/>
              <a:t> </a:t>
            </a:r>
            <a:r>
              <a:rPr lang="it-IT" spc="-20" smtClean="0"/>
              <a:t>Intr</a:t>
            </a:r>
            <a:r>
              <a:rPr lang="it-IT" spc="-15" smtClean="0"/>
              <a:t>o</a:t>
            </a:r>
            <a:r>
              <a:rPr lang="it-IT" spc="-40" smtClean="0"/>
              <a:t>ducere</a:t>
            </a:r>
            <a:r>
              <a:rPr lang="it-IT" spc="-55" smtClean="0"/>
              <a:t> </a:t>
            </a:r>
            <a:r>
              <a:rPr lang="it-IT" spc="-245" smtClean="0"/>
              <a:t>ˆ</a:t>
            </a:r>
            <a:r>
              <a:rPr lang="it-IT" spc="-30" smtClean="0"/>
              <a:t>ın</a:t>
            </a:r>
            <a:r>
              <a:rPr lang="it-IT" spc="15" smtClean="0"/>
              <a:t> </a:t>
            </a:r>
            <a:r>
              <a:rPr lang="it-IT" spc="-40" smtClean="0"/>
              <a:t>sisteme</a:t>
            </a:r>
            <a:r>
              <a:rPr lang="it-IT" spc="15" smtClean="0"/>
              <a:t> </a:t>
            </a:r>
            <a:r>
              <a:rPr lang="it-IT" spc="-45" smtClean="0"/>
              <a:t>de</a:t>
            </a:r>
            <a:r>
              <a:rPr lang="it-IT" spc="15" smtClean="0"/>
              <a:t> </a:t>
            </a:r>
            <a:r>
              <a:rPr lang="it-IT" spc="-45" smtClean="0"/>
              <a:t>o</a:t>
            </a:r>
            <a:r>
              <a:rPr lang="it-IT" spc="-35" smtClean="0"/>
              <a:t>p</a:t>
            </a:r>
            <a:r>
              <a:rPr lang="it-IT" spc="-30" smtClean="0"/>
              <a:t>er</a:t>
            </a:r>
            <a:r>
              <a:rPr lang="it-IT" spc="-50" smtClean="0"/>
              <a:t>a</a:t>
            </a:r>
            <a:r>
              <a:rPr lang="it-IT" spc="-35" smtClean="0"/>
              <a:t>re</a:t>
            </a:r>
            <a:endParaRPr lang="it-IT" spc="-35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en-US" spc="20" smtClean="0"/>
              <a:t>CSE</a:t>
            </a:r>
            <a:r>
              <a:rPr lang="en-US" spc="15" smtClean="0"/>
              <a:t> </a:t>
            </a:r>
            <a:r>
              <a:rPr lang="en-US" spc="-30" smtClean="0"/>
              <a:t>Dep</a:t>
            </a:r>
            <a:endParaRPr lang="en-US" spc="-3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lang="en-US" spc="-55" smtClean="0"/>
              <a:t>‹#›</a:t>
            </a:fld>
            <a:r>
              <a:rPr lang="en-US" spc="-35" smtClean="0"/>
              <a:t>/35</a:t>
            </a:r>
            <a:endParaRPr lang="en-US" spc="-35" dirty="0"/>
          </a:p>
        </p:txBody>
      </p:sp>
    </p:spTree>
    <p:extLst>
      <p:ext uri="{BB962C8B-B14F-4D97-AF65-F5344CB8AC3E}">
        <p14:creationId xmlns:p14="http://schemas.microsoft.com/office/powerpoint/2010/main" val="183557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879" y="2503033"/>
            <a:ext cx="2938939" cy="738293"/>
          </a:xfrm>
        </p:spPr>
        <p:txBody>
          <a:bodyPr anchor="ctr">
            <a:normAutofit/>
          </a:bodyPr>
          <a:lstStyle>
            <a:lvl1pPr algn="r">
              <a:defRPr sz="2218" spc="10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4608947" cy="2307167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1210"/>
            </a:lvl1pPr>
            <a:lvl2pPr marL="172890" indent="0">
              <a:buNone/>
              <a:defRPr sz="1059"/>
            </a:lvl2pPr>
            <a:lvl3pPr marL="345780" indent="0">
              <a:buNone/>
              <a:defRPr sz="908"/>
            </a:lvl3pPr>
            <a:lvl4pPr marL="518671" indent="0">
              <a:buNone/>
              <a:defRPr sz="756"/>
            </a:lvl4pPr>
            <a:lvl5pPr marL="691561" indent="0">
              <a:buNone/>
              <a:defRPr sz="756"/>
            </a:lvl5pPr>
            <a:lvl6pPr marL="864451" indent="0">
              <a:buNone/>
              <a:defRPr sz="756"/>
            </a:lvl6pPr>
            <a:lvl7pPr marL="1037341" indent="0">
              <a:buNone/>
              <a:defRPr sz="756"/>
            </a:lvl7pPr>
            <a:lvl8pPr marL="1210231" indent="0">
              <a:buNone/>
              <a:defRPr sz="756"/>
            </a:lvl8pPr>
            <a:lvl9pPr marL="1383121" indent="0">
              <a:buNone/>
              <a:defRPr sz="75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55883" y="2503033"/>
            <a:ext cx="1210151" cy="738293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807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172890" indent="0">
              <a:buNone/>
              <a:defRPr sz="529"/>
            </a:lvl2pPr>
            <a:lvl3pPr marL="345780" indent="0">
              <a:buNone/>
              <a:defRPr sz="454"/>
            </a:lvl3pPr>
            <a:lvl4pPr marL="518671" indent="0">
              <a:buNone/>
              <a:defRPr sz="378"/>
            </a:lvl4pPr>
            <a:lvl5pPr marL="691561" indent="0">
              <a:buNone/>
              <a:defRPr sz="378"/>
            </a:lvl5pPr>
            <a:lvl6pPr marL="864451" indent="0">
              <a:buNone/>
              <a:defRPr sz="378"/>
            </a:lvl6pPr>
            <a:lvl7pPr marL="1037341" indent="0">
              <a:buNone/>
              <a:defRPr sz="378"/>
            </a:lvl7pPr>
            <a:lvl8pPr marL="1210231" indent="0">
              <a:buNone/>
              <a:defRPr sz="378"/>
            </a:lvl8pPr>
            <a:lvl9pPr marL="1383121" indent="0">
              <a:buNone/>
              <a:defRPr sz="37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it-IT" spc="-10" smtClean="0"/>
              <a:t>C</a:t>
            </a:r>
            <a:r>
              <a:rPr lang="it-IT" spc="-35" smtClean="0"/>
              <a:t>ur</a:t>
            </a:r>
            <a:r>
              <a:rPr lang="it-IT" spc="-40" smtClean="0"/>
              <a:t>sul</a:t>
            </a:r>
            <a:r>
              <a:rPr lang="it-IT" spc="15" smtClean="0"/>
              <a:t> </a:t>
            </a:r>
            <a:r>
              <a:rPr lang="it-IT" spc="-35" smtClean="0"/>
              <a:t>1,</a:t>
            </a:r>
            <a:r>
              <a:rPr lang="it-IT" spc="15" smtClean="0"/>
              <a:t> </a:t>
            </a:r>
            <a:r>
              <a:rPr lang="it-IT" spc="-20" smtClean="0"/>
              <a:t>Intr</a:t>
            </a:r>
            <a:r>
              <a:rPr lang="it-IT" spc="-15" smtClean="0"/>
              <a:t>o</a:t>
            </a:r>
            <a:r>
              <a:rPr lang="it-IT" spc="-40" smtClean="0"/>
              <a:t>ducere</a:t>
            </a:r>
            <a:r>
              <a:rPr lang="it-IT" spc="-55" smtClean="0"/>
              <a:t> </a:t>
            </a:r>
            <a:r>
              <a:rPr lang="it-IT" spc="-245" smtClean="0"/>
              <a:t>ˆ</a:t>
            </a:r>
            <a:r>
              <a:rPr lang="it-IT" spc="-30" smtClean="0"/>
              <a:t>ın</a:t>
            </a:r>
            <a:r>
              <a:rPr lang="it-IT" spc="15" smtClean="0"/>
              <a:t> </a:t>
            </a:r>
            <a:r>
              <a:rPr lang="it-IT" spc="-40" smtClean="0"/>
              <a:t>sisteme</a:t>
            </a:r>
            <a:r>
              <a:rPr lang="it-IT" spc="15" smtClean="0"/>
              <a:t> </a:t>
            </a:r>
            <a:r>
              <a:rPr lang="it-IT" spc="-45" smtClean="0"/>
              <a:t>de</a:t>
            </a:r>
            <a:r>
              <a:rPr lang="it-IT" spc="15" smtClean="0"/>
              <a:t> </a:t>
            </a:r>
            <a:r>
              <a:rPr lang="it-IT" spc="-45" smtClean="0"/>
              <a:t>o</a:t>
            </a:r>
            <a:r>
              <a:rPr lang="it-IT" spc="-35" smtClean="0"/>
              <a:t>p</a:t>
            </a:r>
            <a:r>
              <a:rPr lang="it-IT" spc="-30" smtClean="0"/>
              <a:t>er</a:t>
            </a:r>
            <a:r>
              <a:rPr lang="it-IT" spc="-50" smtClean="0"/>
              <a:t>a</a:t>
            </a:r>
            <a:r>
              <a:rPr lang="it-IT" spc="-35" smtClean="0"/>
              <a:t>re</a:t>
            </a:r>
            <a:endParaRPr lang="it-IT" spc="-35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12700">
              <a:lnSpc>
                <a:spcPts val="575"/>
              </a:lnSpc>
            </a:pPr>
            <a:r>
              <a:rPr lang="en-US" spc="20" smtClean="0"/>
              <a:t>CSE</a:t>
            </a:r>
            <a:r>
              <a:rPr lang="en-US" spc="15" smtClean="0"/>
              <a:t> </a:t>
            </a:r>
            <a:r>
              <a:rPr lang="en-US" spc="-30" smtClean="0"/>
              <a:t>Dep</a:t>
            </a:r>
            <a:endParaRPr lang="en-US" spc="-3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lang="en-US" spc="-55" smtClean="0"/>
              <a:t>‹#›</a:t>
            </a:fld>
            <a:r>
              <a:rPr lang="en-US" spc="-35" smtClean="0"/>
              <a:t>/35</a:t>
            </a:r>
            <a:endParaRPr lang="en-US" spc="-35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3171275" y="2656424"/>
            <a:ext cx="0" cy="46143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648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7249" y="295317"/>
            <a:ext cx="3675402" cy="75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7249" y="1153583"/>
            <a:ext cx="3675403" cy="2030307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7249" y="3265309"/>
            <a:ext cx="814535" cy="1384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12700">
              <a:lnSpc>
                <a:spcPts val="575"/>
              </a:lnSpc>
            </a:pPr>
            <a:r>
              <a:rPr lang="it-IT" spc="-10" smtClean="0"/>
              <a:t>C</a:t>
            </a:r>
            <a:r>
              <a:rPr lang="it-IT" spc="-35" smtClean="0"/>
              <a:t>ur</a:t>
            </a:r>
            <a:r>
              <a:rPr lang="it-IT" spc="-40" smtClean="0"/>
              <a:t>sul</a:t>
            </a:r>
            <a:r>
              <a:rPr lang="it-IT" spc="15" smtClean="0"/>
              <a:t> </a:t>
            </a:r>
            <a:r>
              <a:rPr lang="it-IT" spc="-35" smtClean="0"/>
              <a:t>1,</a:t>
            </a:r>
            <a:r>
              <a:rPr lang="it-IT" spc="15" smtClean="0"/>
              <a:t> </a:t>
            </a:r>
            <a:r>
              <a:rPr lang="it-IT" spc="-20" smtClean="0"/>
              <a:t>Intr</a:t>
            </a:r>
            <a:r>
              <a:rPr lang="it-IT" spc="-15" smtClean="0"/>
              <a:t>o</a:t>
            </a:r>
            <a:r>
              <a:rPr lang="it-IT" spc="-40" smtClean="0"/>
              <a:t>ducere</a:t>
            </a:r>
            <a:r>
              <a:rPr lang="it-IT" spc="-55" smtClean="0"/>
              <a:t> </a:t>
            </a:r>
            <a:r>
              <a:rPr lang="it-IT" spc="-245" smtClean="0"/>
              <a:t>ˆ</a:t>
            </a:r>
            <a:r>
              <a:rPr lang="it-IT" spc="-30" smtClean="0"/>
              <a:t>ın</a:t>
            </a:r>
            <a:r>
              <a:rPr lang="it-IT" spc="15" smtClean="0"/>
              <a:t> </a:t>
            </a:r>
            <a:r>
              <a:rPr lang="it-IT" spc="-40" smtClean="0"/>
              <a:t>sisteme</a:t>
            </a:r>
            <a:r>
              <a:rPr lang="it-IT" spc="15" smtClean="0"/>
              <a:t> </a:t>
            </a:r>
            <a:r>
              <a:rPr lang="it-IT" spc="-45" smtClean="0"/>
              <a:t>de</a:t>
            </a:r>
            <a:r>
              <a:rPr lang="it-IT" spc="15" smtClean="0"/>
              <a:t> </a:t>
            </a:r>
            <a:r>
              <a:rPr lang="it-IT" spc="-45" smtClean="0"/>
              <a:t>o</a:t>
            </a:r>
            <a:r>
              <a:rPr lang="it-IT" spc="-35" smtClean="0"/>
              <a:t>p</a:t>
            </a:r>
            <a:r>
              <a:rPr lang="it-IT" spc="-30" smtClean="0"/>
              <a:t>er</a:t>
            </a:r>
            <a:r>
              <a:rPr lang="it-IT" spc="-50" smtClean="0"/>
              <a:t>a</a:t>
            </a:r>
            <a:r>
              <a:rPr lang="it-IT" spc="-35" smtClean="0"/>
              <a:t>re</a:t>
            </a:r>
            <a:endParaRPr lang="it-IT" spc="-35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31234" y="3265309"/>
            <a:ext cx="2231489" cy="1384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12700">
              <a:lnSpc>
                <a:spcPts val="575"/>
              </a:lnSpc>
            </a:pPr>
            <a:r>
              <a:rPr lang="en-US" spc="20" smtClean="0"/>
              <a:t>CSE</a:t>
            </a:r>
            <a:r>
              <a:rPr lang="en-US" spc="15" smtClean="0"/>
              <a:t> </a:t>
            </a:r>
            <a:r>
              <a:rPr lang="en-US" spc="-30" smtClean="0"/>
              <a:t>Dep</a:t>
            </a:r>
            <a:endParaRPr lang="en-US" spc="-3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97867" y="3265309"/>
            <a:ext cx="368168" cy="1384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marL="58419">
              <a:lnSpc>
                <a:spcPts val="575"/>
              </a:lnSpc>
            </a:pPr>
            <a:fld id="{81D60167-4931-47E6-BA6A-407CBD079E47}" type="slidenum">
              <a:rPr lang="en-US" spc="-55" smtClean="0"/>
              <a:t>‹#›</a:t>
            </a:fld>
            <a:r>
              <a:rPr lang="en-US" spc="-35" smtClean="0"/>
              <a:t>/35</a:t>
            </a:r>
            <a:endParaRPr lang="en-US" spc="-35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88131" y="416988"/>
            <a:ext cx="0" cy="46143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4608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461040" rtl="0" eaLnBrk="1" latinLnBrk="0" hangingPunct="1">
        <a:lnSpc>
          <a:spcPct val="80000"/>
        </a:lnSpc>
        <a:spcBef>
          <a:spcPct val="0"/>
        </a:spcBef>
        <a:buNone/>
        <a:defRPr sz="2218" kern="1200" cap="all" spc="5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46104" indent="-46104" algn="l" defTabSz="461040" rtl="0" eaLnBrk="1" latinLnBrk="0" hangingPunct="1">
        <a:lnSpc>
          <a:spcPct val="90000"/>
        </a:lnSpc>
        <a:spcBef>
          <a:spcPts val="605"/>
        </a:spcBef>
        <a:spcAft>
          <a:spcPts val="101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1008" kern="1200">
          <a:solidFill>
            <a:schemeClr val="tx1"/>
          </a:solidFill>
          <a:latin typeface="+mn-lt"/>
          <a:ea typeface="+mn-ea"/>
          <a:cs typeface="+mn-cs"/>
        </a:defRPr>
      </a:lvl1pPr>
      <a:lvl2pPr marL="133702" indent="-69156" algn="l" defTabSz="461040" rtl="0" eaLnBrk="1" latinLnBrk="0" hangingPunct="1">
        <a:lnSpc>
          <a:spcPct val="90000"/>
        </a:lnSpc>
        <a:spcBef>
          <a:spcPts val="101"/>
        </a:spcBef>
        <a:spcAft>
          <a:spcPts val="202"/>
        </a:spcAft>
        <a:buClr>
          <a:schemeClr val="accent1"/>
        </a:buClr>
        <a:buFont typeface="Wingdings 3" pitchFamily="18" charset="2"/>
        <a:buChar char=""/>
        <a:defRPr sz="807" kern="1200">
          <a:solidFill>
            <a:schemeClr val="tx1"/>
          </a:solidFill>
          <a:latin typeface="+mn-lt"/>
          <a:ea typeface="+mn-ea"/>
          <a:cs typeface="+mn-cs"/>
        </a:defRPr>
      </a:lvl2pPr>
      <a:lvl3pPr marL="225910" indent="-69156" algn="l" defTabSz="461040" rtl="0" eaLnBrk="1" latinLnBrk="0" hangingPunct="1">
        <a:lnSpc>
          <a:spcPct val="90000"/>
        </a:lnSpc>
        <a:spcBef>
          <a:spcPts val="101"/>
        </a:spcBef>
        <a:spcAft>
          <a:spcPts val="202"/>
        </a:spcAft>
        <a:buClr>
          <a:schemeClr val="accent1"/>
        </a:buClr>
        <a:buFont typeface="Wingdings 3" pitchFamily="18" charset="2"/>
        <a:buChar char=""/>
        <a:defRPr sz="605" kern="1200">
          <a:solidFill>
            <a:schemeClr val="tx1"/>
          </a:solidFill>
          <a:latin typeface="+mn-lt"/>
          <a:ea typeface="+mn-ea"/>
          <a:cs typeface="+mn-cs"/>
        </a:defRPr>
      </a:lvl3pPr>
      <a:lvl4pPr marL="299676" indent="-69156" algn="l" defTabSz="461040" rtl="0" eaLnBrk="1" latinLnBrk="0" hangingPunct="1">
        <a:lnSpc>
          <a:spcPct val="90000"/>
        </a:lnSpc>
        <a:spcBef>
          <a:spcPts val="101"/>
        </a:spcBef>
        <a:spcAft>
          <a:spcPts val="202"/>
        </a:spcAft>
        <a:buClr>
          <a:schemeClr val="accent1"/>
        </a:buClr>
        <a:buFont typeface="Wingdings 3" pitchFamily="18" charset="2"/>
        <a:buChar char=""/>
        <a:defRPr sz="605" kern="1200">
          <a:solidFill>
            <a:schemeClr val="tx1"/>
          </a:solidFill>
          <a:latin typeface="+mn-lt"/>
          <a:ea typeface="+mn-ea"/>
          <a:cs typeface="+mn-cs"/>
        </a:defRPr>
      </a:lvl4pPr>
      <a:lvl5pPr marL="391884" indent="-69156" algn="l" defTabSz="461040" rtl="0" eaLnBrk="1" latinLnBrk="0" hangingPunct="1">
        <a:lnSpc>
          <a:spcPct val="90000"/>
        </a:lnSpc>
        <a:spcBef>
          <a:spcPts val="101"/>
        </a:spcBef>
        <a:spcAft>
          <a:spcPts val="202"/>
        </a:spcAft>
        <a:buClr>
          <a:schemeClr val="accent1"/>
        </a:buClr>
        <a:buFont typeface="Wingdings 3" pitchFamily="18" charset="2"/>
        <a:buChar char=""/>
        <a:defRPr sz="605" kern="1200">
          <a:solidFill>
            <a:schemeClr val="tx1"/>
          </a:solidFill>
          <a:latin typeface="+mn-lt"/>
          <a:ea typeface="+mn-ea"/>
          <a:cs typeface="+mn-cs"/>
        </a:defRPr>
      </a:lvl5pPr>
      <a:lvl6pPr marL="461040" indent="-69156" algn="l" defTabSz="461040" rtl="0" eaLnBrk="1" latinLnBrk="0" hangingPunct="1">
        <a:lnSpc>
          <a:spcPct val="90000"/>
        </a:lnSpc>
        <a:spcBef>
          <a:spcPts val="101"/>
        </a:spcBef>
        <a:spcAft>
          <a:spcPts val="202"/>
        </a:spcAft>
        <a:buClr>
          <a:schemeClr val="accent1"/>
        </a:buClr>
        <a:buFont typeface="Wingdings 3" pitchFamily="18" charset="2"/>
        <a:buChar char=""/>
        <a:defRPr sz="605" kern="1200">
          <a:solidFill>
            <a:schemeClr val="tx1"/>
          </a:solidFill>
          <a:latin typeface="+mn-lt"/>
          <a:ea typeface="+mn-ea"/>
          <a:cs typeface="+mn-cs"/>
        </a:defRPr>
      </a:lvl6pPr>
      <a:lvl7pPr marL="534807" indent="-69156" algn="l" defTabSz="461040" rtl="0" eaLnBrk="1" latinLnBrk="0" hangingPunct="1">
        <a:lnSpc>
          <a:spcPct val="90000"/>
        </a:lnSpc>
        <a:spcBef>
          <a:spcPts val="101"/>
        </a:spcBef>
        <a:spcAft>
          <a:spcPts val="202"/>
        </a:spcAft>
        <a:buClr>
          <a:schemeClr val="accent1"/>
        </a:buClr>
        <a:buFont typeface="Wingdings 3" pitchFamily="18" charset="2"/>
        <a:buChar char=""/>
        <a:defRPr sz="605" kern="1200">
          <a:solidFill>
            <a:schemeClr val="tx1"/>
          </a:solidFill>
          <a:latin typeface="+mn-lt"/>
          <a:ea typeface="+mn-ea"/>
          <a:cs typeface="+mn-cs"/>
        </a:defRPr>
      </a:lvl7pPr>
      <a:lvl8pPr marL="613184" indent="-69156" algn="l" defTabSz="461040" rtl="0" eaLnBrk="1" latinLnBrk="0" hangingPunct="1">
        <a:lnSpc>
          <a:spcPct val="90000"/>
        </a:lnSpc>
        <a:spcBef>
          <a:spcPts val="101"/>
        </a:spcBef>
        <a:spcAft>
          <a:spcPts val="202"/>
        </a:spcAft>
        <a:buClr>
          <a:schemeClr val="accent1"/>
        </a:buClr>
        <a:buFont typeface="Wingdings 3" pitchFamily="18" charset="2"/>
        <a:buChar char=""/>
        <a:defRPr sz="605" kern="1200">
          <a:solidFill>
            <a:schemeClr val="tx1"/>
          </a:solidFill>
          <a:latin typeface="+mn-lt"/>
          <a:ea typeface="+mn-ea"/>
          <a:cs typeface="+mn-cs"/>
        </a:defRPr>
      </a:lvl8pPr>
      <a:lvl9pPr marL="686950" indent="-69156" algn="l" defTabSz="461040" rtl="0" eaLnBrk="1" latinLnBrk="0" hangingPunct="1">
        <a:lnSpc>
          <a:spcPct val="90000"/>
        </a:lnSpc>
        <a:spcBef>
          <a:spcPts val="101"/>
        </a:spcBef>
        <a:spcAft>
          <a:spcPts val="202"/>
        </a:spcAft>
        <a:buClr>
          <a:schemeClr val="accent1"/>
        </a:buClr>
        <a:buFont typeface="Wingdings 3" pitchFamily="18" charset="2"/>
        <a:buChar char=""/>
        <a:defRPr sz="6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61040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1pPr>
      <a:lvl2pPr marL="230520" algn="l" defTabSz="461040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2pPr>
      <a:lvl3pPr marL="461040" algn="l" defTabSz="461040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3pPr>
      <a:lvl4pPr marL="691561" algn="l" defTabSz="461040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4pPr>
      <a:lvl5pPr marL="922081" algn="l" defTabSz="461040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5pPr>
      <a:lvl6pPr marL="1152601" algn="l" defTabSz="461040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6pPr>
      <a:lvl7pPr marL="1383121" algn="l" defTabSz="461040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7pPr>
      <a:lvl8pPr marL="1613642" algn="l" defTabSz="461040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8pPr>
      <a:lvl9pPr marL="1844162" algn="l" defTabSz="461040" rtl="0" eaLnBrk="1" latinLnBrk="0" hangingPunct="1">
        <a:defRPr sz="90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store.apple.com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lay.google.com/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1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dhat.com/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actos.org/en/index.html" TargetMode="External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ernel.org/" TargetMode="External"/><Relationship Id="rId2" Type="http://schemas.openxmlformats.org/officeDocument/2006/relationships/hyperlink" Target="http://www.unix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hyperlink" Target="http://www.distrowatch.com/" TargetMode="External"/><Relationship Id="rId4" Type="http://schemas.openxmlformats.org/officeDocument/2006/relationships/hyperlink" Target="http://www.gnu.org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11426" y="921181"/>
            <a:ext cx="1951989" cy="3975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664"/>
              </a:lnSpc>
            </a:pPr>
            <a:r>
              <a:rPr sz="1400" spc="-40"/>
              <a:t>Cursu</a:t>
            </a:r>
            <a:r>
              <a:rPr sz="1400" spc="-15"/>
              <a:t>l</a:t>
            </a:r>
            <a:r>
              <a:rPr sz="1400" spc="30"/>
              <a:t> </a:t>
            </a:r>
            <a:r>
              <a:rPr lang="en-US" sz="1400" spc="-65" dirty="0"/>
              <a:t>2</a:t>
            </a:r>
            <a:endParaRPr sz="1400"/>
          </a:p>
          <a:p>
            <a:pPr algn="ctr">
              <a:lnSpc>
                <a:spcPts val="1305"/>
              </a:lnSpc>
            </a:pPr>
            <a:r>
              <a:rPr lang="en-US" sz="1100" spc="-5">
                <a:latin typeface="Arial"/>
                <a:cs typeface="Arial"/>
              </a:rPr>
              <a:t>S</a:t>
            </a:r>
            <a:r>
              <a:rPr sz="1100" spc="-70" smtClean="0">
                <a:latin typeface="Arial"/>
                <a:cs typeface="Arial"/>
              </a:rPr>
              <a:t>isteme</a:t>
            </a:r>
            <a:r>
              <a:rPr sz="1100" spc="55" smtClean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o</a:t>
            </a:r>
            <a:r>
              <a:rPr sz="1100" spc="-30" dirty="0">
                <a:latin typeface="Arial"/>
                <a:cs typeface="Arial"/>
              </a:rPr>
              <a:t>p</a:t>
            </a:r>
            <a:r>
              <a:rPr sz="1100" spc="-65" dirty="0">
                <a:latin typeface="Arial"/>
                <a:cs typeface="Arial"/>
              </a:rPr>
              <a:t>er</a:t>
            </a:r>
            <a:r>
              <a:rPr sz="1100" spc="-114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-10" dirty="0">
                <a:hlinkClick r:id="rId3" action="ppaction://hlinksldjump"/>
              </a:rPr>
              <a:t>C</a:t>
            </a:r>
            <a:r>
              <a:rPr spc="-35" dirty="0">
                <a:hlinkClick r:id="rId3" action="ppaction://hlinksldjump"/>
              </a:rPr>
              <a:t>ur</a:t>
            </a:r>
            <a:r>
              <a:rPr spc="-40" dirty="0">
                <a:hlinkClick r:id="rId3" action="ppaction://hlinksldjump"/>
              </a:rPr>
              <a:t>sul</a:t>
            </a:r>
            <a:r>
              <a:rPr spc="15" dirty="0">
                <a:hlinkClick r:id="rId3" action="ppaction://hlinksldjump"/>
              </a:rPr>
              <a:t> </a:t>
            </a:r>
            <a:r>
              <a:rPr spc="-35" dirty="0">
                <a:hlinkClick r:id="rId3" action="ppaction://hlinksldjump"/>
              </a:rPr>
              <a:t>1,</a:t>
            </a:r>
            <a:r>
              <a:rPr spc="15" dirty="0">
                <a:hlinkClick r:id="rId3" action="ppaction://hlinksldjump"/>
              </a:rPr>
              <a:t> </a:t>
            </a:r>
            <a:r>
              <a:rPr spc="-20" dirty="0">
                <a:hlinkClick r:id="rId3" action="ppaction://hlinksldjump"/>
              </a:rPr>
              <a:t>Intr</a:t>
            </a:r>
            <a:r>
              <a:rPr spc="-15" dirty="0">
                <a:hlinkClick r:id="rId3" action="ppaction://hlinksldjump"/>
              </a:rPr>
              <a:t>o</a:t>
            </a:r>
            <a:r>
              <a:rPr spc="-40" dirty="0">
                <a:hlinkClick r:id="rId3" action="ppaction://hlinksldjump"/>
              </a:rPr>
              <a:t>ducere</a:t>
            </a:r>
            <a:r>
              <a:rPr spc="-55" dirty="0">
                <a:hlinkClick r:id="rId3" action="ppaction://hlinksldjump"/>
              </a:rPr>
              <a:t> </a:t>
            </a:r>
            <a:r>
              <a:rPr spc="-245" dirty="0">
                <a:hlinkClick r:id="rId3" action="ppaction://hlinksldjump"/>
              </a:rPr>
              <a:t>ˆ</a:t>
            </a:r>
            <a:r>
              <a:rPr spc="-30" dirty="0">
                <a:hlinkClick r:id="rId3" action="ppaction://hlinksldjump"/>
              </a:rPr>
              <a:t>ın</a:t>
            </a:r>
            <a:r>
              <a:rPr spc="15" dirty="0">
                <a:hlinkClick r:id="rId3" action="ppaction://hlinksldjump"/>
              </a:rPr>
              <a:t> </a:t>
            </a:r>
            <a:r>
              <a:rPr spc="-40" dirty="0">
                <a:hlinkClick r:id="rId3" action="ppaction://hlinksldjump"/>
              </a:rPr>
              <a:t>sisteme</a:t>
            </a:r>
            <a:r>
              <a:rPr spc="15" dirty="0">
                <a:hlinkClick r:id="rId3" action="ppaction://hlinksldjump"/>
              </a:rPr>
              <a:t> </a:t>
            </a:r>
            <a:r>
              <a:rPr spc="-45" dirty="0">
                <a:hlinkClick r:id="rId3" action="ppaction://hlinksldjump"/>
              </a:rPr>
              <a:t>de</a:t>
            </a:r>
            <a:r>
              <a:rPr spc="15" dirty="0">
                <a:hlinkClick r:id="rId3" action="ppaction://hlinksldjump"/>
              </a:rPr>
              <a:t> </a:t>
            </a:r>
            <a:r>
              <a:rPr spc="-45" dirty="0">
                <a:hlinkClick r:id="rId3" action="ppaction://hlinksldjump"/>
              </a:rPr>
              <a:t>o</a:t>
            </a:r>
            <a:r>
              <a:rPr spc="-35" dirty="0">
                <a:hlinkClick r:id="rId3" action="ppaction://hlinksldjump"/>
              </a:rPr>
              <a:t>p</a:t>
            </a:r>
            <a:r>
              <a:rPr spc="-30" dirty="0">
                <a:hlinkClick r:id="rId3" action="ppaction://hlinksldjump"/>
              </a:rPr>
              <a:t>er</a:t>
            </a:r>
            <a:r>
              <a:rPr spc="-50" dirty="0">
                <a:hlinkClick r:id="rId3" action="ppaction://hlinksldjump"/>
              </a:rPr>
              <a:t>a</a:t>
            </a:r>
            <a:r>
              <a:rPr spc="-35" dirty="0">
                <a:hlinkClick r:id="rId3" action="ppaction://hlinksldjump"/>
              </a:rPr>
              <a:t>re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1</a:t>
            </a:fld>
            <a:r>
              <a:rPr spc="-35" dirty="0"/>
              <a:t>/35</a:t>
            </a:r>
          </a:p>
        </p:txBody>
      </p:sp>
      <p:sp>
        <p:nvSpPr>
          <p:cNvPr id="4" name="object 4"/>
          <p:cNvSpPr/>
          <p:nvPr/>
        </p:nvSpPr>
        <p:spPr>
          <a:xfrm>
            <a:off x="1526413" y="1472603"/>
            <a:ext cx="2721610" cy="0"/>
          </a:xfrm>
          <a:custGeom>
            <a:avLst/>
            <a:gdLst/>
            <a:ahLst/>
            <a:cxnLst/>
            <a:rect l="l" t="t" r="r" b="b"/>
            <a:pathLst>
              <a:path w="2721610">
                <a:moveTo>
                  <a:pt x="0" y="0"/>
                </a:moveTo>
                <a:lnTo>
                  <a:pt x="2721584" y="0"/>
                </a:lnTo>
              </a:path>
            </a:pathLst>
          </a:custGeom>
          <a:ln w="505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79345">
              <a:lnSpc>
                <a:spcPct val="100000"/>
              </a:lnSpc>
            </a:pPr>
            <a:r>
              <a:rPr spc="-5" dirty="0"/>
              <a:t>Mac</a:t>
            </a:r>
            <a:r>
              <a:rPr spc="10" dirty="0"/>
              <a:t> </a:t>
            </a:r>
            <a:r>
              <a:rPr spc="-5" dirty="0"/>
              <a:t>OS</a:t>
            </a:r>
            <a:r>
              <a:rPr spc="15" dirty="0"/>
              <a:t> </a:t>
            </a:r>
            <a:r>
              <a:rPr spc="75" dirty="0"/>
              <a:t>X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10"/>
          </p:nvPr>
        </p:nvSpPr>
        <p:spPr>
          <a:xfrm>
            <a:off x="1747883" y="3361937"/>
            <a:ext cx="1234439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>
                <a:hlinkClick r:id="rId2" action="ppaction://hlinksldjump"/>
              </a:rPr>
              <a:t>Cursul</a:t>
            </a:r>
            <a:r>
              <a:rPr spc="20">
                <a:hlinkClick r:id="rId2" action="ppaction://hlinksldjump"/>
              </a:rPr>
              <a:t> </a:t>
            </a:r>
            <a:r>
              <a:rPr lang="en-US" spc="-35" dirty="0">
                <a:hlinkClick r:id="rId2" action="ppaction://hlinksldjump"/>
              </a:rPr>
              <a:t>2</a:t>
            </a:r>
            <a:r>
              <a:rPr spc="-35" smtClean="0">
                <a:hlinkClick r:id="rId2" action="ppaction://hlinksldjump"/>
              </a:rPr>
              <a:t>,</a:t>
            </a:r>
            <a:r>
              <a:rPr spc="15" smtClean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16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56387" y="1145286"/>
            <a:ext cx="2435860" cy="137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Arial"/>
                <a:cs typeface="Arial"/>
              </a:rPr>
              <a:t>Apple</a:t>
            </a:r>
            <a:endParaRPr sz="1100">
              <a:latin typeface="Arial"/>
              <a:cs typeface="Arial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Arial"/>
                <a:cs typeface="Arial"/>
              </a:rPr>
              <a:t>exclusiv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sistem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Mac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5" dirty="0">
                <a:latin typeface="Arial"/>
                <a:cs typeface="Arial"/>
              </a:rPr>
              <a:t>(Mac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Pro,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Mac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Mini,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MacB</a:t>
            </a:r>
            <a:r>
              <a:rPr sz="1100" spc="-5" dirty="0">
                <a:latin typeface="Arial"/>
                <a:cs typeface="Arial"/>
              </a:rPr>
              <a:t>o</a:t>
            </a:r>
            <a:r>
              <a:rPr sz="1100" spc="-10" dirty="0">
                <a:latin typeface="Arial"/>
                <a:cs typeface="Arial"/>
              </a:rPr>
              <a:t>ok)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Arial"/>
                <a:cs typeface="Arial"/>
              </a:rPr>
              <a:t>axat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interf</a:t>
            </a:r>
            <a:r>
              <a:rPr sz="1100" spc="-25" dirty="0">
                <a:latin typeface="Arial"/>
                <a:cs typeface="Arial"/>
              </a:rPr>
              <a:t>a</a:t>
            </a:r>
            <a:r>
              <a:rPr sz="1100" spc="-210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42" baseline="-13888" dirty="0">
                <a:latin typeface="Lucida Sans Unicode"/>
                <a:cs typeface="Lucida Sans Unicode"/>
              </a:rPr>
              <a:t> 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grafi</a:t>
            </a:r>
            <a:r>
              <a:rPr sz="1100" spc="-50" dirty="0">
                <a:latin typeface="Arial"/>
                <a:cs typeface="Arial"/>
              </a:rPr>
              <a:t>c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90" dirty="0">
                <a:latin typeface="Arial"/>
                <a:cs typeface="Arial"/>
              </a:rPr>
              <a:t>a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Arial"/>
                <a:cs typeface="Arial"/>
              </a:rPr>
              <a:t>circa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5" dirty="0">
                <a:latin typeface="Arial"/>
                <a:cs typeface="Arial"/>
              </a:rPr>
              <a:t>8-9%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5" dirty="0">
                <a:latin typeface="Arial"/>
                <a:cs typeface="Arial"/>
              </a:rPr>
              <a:t>utiliz</a:t>
            </a:r>
            <a:r>
              <a:rPr sz="1100" spc="-50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pia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5" dirty="0">
                <a:latin typeface="Arial"/>
                <a:cs typeface="Arial"/>
              </a:rPr>
              <a:t>desktop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latin typeface="Arial"/>
                <a:cs typeface="Arial"/>
              </a:rPr>
              <a:t>versiunea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95" dirty="0">
                <a:latin typeface="Arial"/>
                <a:cs typeface="Arial"/>
              </a:rPr>
              <a:t>cea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mai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0" dirty="0">
                <a:latin typeface="Arial"/>
                <a:cs typeface="Arial"/>
              </a:rPr>
              <a:t>recen</a:t>
            </a:r>
            <a:r>
              <a:rPr sz="1100" spc="-45" dirty="0">
                <a:latin typeface="Arial"/>
                <a:cs typeface="Arial"/>
              </a:rPr>
              <a:t>t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50" dirty="0">
                <a:latin typeface="Arial"/>
                <a:cs typeface="Arial"/>
              </a:rPr>
              <a:t>a: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130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Mac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5" dirty="0">
                <a:latin typeface="Arial"/>
                <a:cs typeface="Arial"/>
              </a:rPr>
              <a:t>OS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  <a:p>
            <a:pPr marL="160655">
              <a:lnSpc>
                <a:spcPct val="100000"/>
              </a:lnSpc>
              <a:spcBef>
                <a:spcPts val="35"/>
              </a:spcBef>
            </a:pPr>
            <a:r>
              <a:rPr sz="1100" spc="-55" dirty="0">
                <a:latin typeface="Arial"/>
                <a:cs typeface="Arial"/>
              </a:rPr>
              <a:t>10.9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“Mavericks”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59912" y="1292521"/>
            <a:ext cx="1049741" cy="11236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99385">
              <a:lnSpc>
                <a:spcPct val="100000"/>
              </a:lnSpc>
            </a:pPr>
            <a:r>
              <a:rPr spc="-35" dirty="0"/>
              <a:t>Linux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10"/>
          </p:nvPr>
        </p:nvSpPr>
        <p:spPr>
          <a:xfrm>
            <a:off x="1747883" y="3361937"/>
            <a:ext cx="1234439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>
                <a:hlinkClick r:id="rId2" action="ppaction://hlinksldjump"/>
              </a:rPr>
              <a:t>Cursul</a:t>
            </a:r>
            <a:r>
              <a:rPr spc="20">
                <a:hlinkClick r:id="rId2" action="ppaction://hlinksldjump"/>
              </a:rPr>
              <a:t> </a:t>
            </a:r>
            <a:r>
              <a:rPr lang="en-US" spc="-35" dirty="0">
                <a:hlinkClick r:id="rId2" action="ppaction://hlinksldjump"/>
              </a:rPr>
              <a:t>2</a:t>
            </a:r>
            <a:r>
              <a:rPr spc="-35" smtClean="0">
                <a:hlinkClick r:id="rId2" action="ppaction://hlinksldjump"/>
              </a:rPr>
              <a:t>,</a:t>
            </a:r>
            <a:r>
              <a:rPr spc="15" smtClean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17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56387" y="963409"/>
            <a:ext cx="2465705" cy="1795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Arial"/>
                <a:cs typeface="Arial"/>
              </a:rPr>
              <a:t>p</a:t>
            </a:r>
            <a:r>
              <a:rPr sz="1100" spc="-40" dirty="0">
                <a:latin typeface="Arial"/>
                <a:cs typeface="Arial"/>
              </a:rPr>
              <a:t>roiecte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5" dirty="0">
                <a:latin typeface="Arial"/>
                <a:cs typeface="Arial"/>
              </a:rPr>
              <a:t>comunitate</a:t>
            </a:r>
            <a:endParaRPr sz="1100">
              <a:latin typeface="Arial"/>
              <a:cs typeface="Arial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Arial"/>
                <a:cs typeface="Arial"/>
              </a:rPr>
              <a:t>nucleul/</a:t>
            </a:r>
            <a:r>
              <a:rPr sz="1100" spc="-50" dirty="0">
                <a:latin typeface="Arial"/>
                <a:cs typeface="Arial"/>
              </a:rPr>
              <a:t>k</a:t>
            </a:r>
            <a:r>
              <a:rPr sz="1100" spc="-40" dirty="0">
                <a:latin typeface="Arial"/>
                <a:cs typeface="Arial"/>
              </a:rPr>
              <a:t>ernel-ul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L</a:t>
            </a:r>
            <a:r>
              <a:rPr sz="1100" spc="-35" dirty="0">
                <a:latin typeface="Arial"/>
                <a:cs typeface="Arial"/>
              </a:rPr>
              <a:t>inux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5" dirty="0">
                <a:latin typeface="Arial"/>
                <a:cs typeface="Arial"/>
              </a:rPr>
              <a:t>(ini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5" dirty="0">
                <a:latin typeface="Arial"/>
                <a:cs typeface="Arial"/>
              </a:rPr>
              <a:t>iat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0" dirty="0">
                <a:latin typeface="Arial"/>
                <a:cs typeface="Arial"/>
              </a:rPr>
              <a:t>Linus</a:t>
            </a:r>
            <a:r>
              <a:rPr sz="1100" spc="-30" dirty="0">
                <a:latin typeface="Arial"/>
                <a:cs typeface="Arial"/>
              </a:rPr>
              <a:t> </a:t>
            </a:r>
            <a:r>
              <a:rPr sz="1100" spc="-25" dirty="0">
                <a:latin typeface="Arial"/>
                <a:cs typeface="Arial"/>
              </a:rPr>
              <a:t>T</a:t>
            </a:r>
            <a:r>
              <a:rPr sz="1100" spc="-105" dirty="0">
                <a:latin typeface="Arial"/>
                <a:cs typeface="Arial"/>
              </a:rPr>
              <a:t>o</a:t>
            </a:r>
            <a:r>
              <a:rPr sz="1100" spc="-35" dirty="0">
                <a:latin typeface="Arial"/>
                <a:cs typeface="Arial"/>
              </a:rPr>
              <a:t>rvalds)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latin typeface="Arial"/>
                <a:cs typeface="Arial"/>
              </a:rPr>
              <a:t>c</a:t>
            </a:r>
            <a:r>
              <a:rPr sz="1100" spc="-40" dirty="0">
                <a:latin typeface="Arial"/>
                <a:cs typeface="Arial"/>
              </a:rPr>
              <a:t>o</a:t>
            </a:r>
            <a:r>
              <a:rPr sz="1100" spc="-50" dirty="0">
                <a:latin typeface="Arial"/>
                <a:cs typeface="Arial"/>
              </a:rPr>
              <a:t>d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o</a:t>
            </a:r>
            <a:r>
              <a:rPr sz="1100" spc="-30" dirty="0">
                <a:latin typeface="Arial"/>
                <a:cs typeface="Arial"/>
              </a:rPr>
              <a:t>p</a:t>
            </a:r>
            <a:r>
              <a:rPr sz="1100" spc="-90" dirty="0">
                <a:latin typeface="Arial"/>
                <a:cs typeface="Arial"/>
              </a:rPr>
              <a:t>en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5" dirty="0">
                <a:latin typeface="Arial"/>
                <a:cs typeface="Arial"/>
              </a:rPr>
              <a:t>source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5" dirty="0">
                <a:latin typeface="Arial"/>
                <a:cs typeface="Arial"/>
              </a:rPr>
              <a:t>g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30" dirty="0">
                <a:latin typeface="Arial"/>
                <a:cs typeface="Arial"/>
              </a:rPr>
              <a:t>asit</a:t>
            </a:r>
            <a:r>
              <a:rPr sz="1100" spc="-85" dirty="0">
                <a:latin typeface="Arial"/>
                <a:cs typeface="Arial"/>
              </a:rPr>
              <a:t> </a:t>
            </a:r>
            <a:r>
              <a:rPr sz="1100" spc="-229" dirty="0">
                <a:latin typeface="Arial"/>
                <a:cs typeface="Arial"/>
              </a:rPr>
              <a:t>ˆ</a:t>
            </a:r>
            <a:r>
              <a:rPr sz="1100" spc="-50" dirty="0">
                <a:latin typeface="Arial"/>
                <a:cs typeface="Arial"/>
              </a:rPr>
              <a:t>ın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distrib</a:t>
            </a:r>
            <a:r>
              <a:rPr sz="1100" spc="-25" dirty="0">
                <a:latin typeface="Arial"/>
                <a:cs typeface="Arial"/>
              </a:rPr>
              <a:t>u</a:t>
            </a:r>
            <a:r>
              <a:rPr sz="1100" spc="-210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Linux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Arial"/>
                <a:cs typeface="Arial"/>
              </a:rPr>
              <a:t>co</a:t>
            </a:r>
            <a:r>
              <a:rPr sz="1100" spc="-25" dirty="0">
                <a:latin typeface="Arial"/>
                <a:cs typeface="Arial"/>
              </a:rPr>
              <a:t>t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5" dirty="0">
                <a:latin typeface="Arial"/>
                <a:cs typeface="Arial"/>
              </a:rPr>
              <a:t>1-2%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pia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5" dirty="0">
                <a:latin typeface="Arial"/>
                <a:cs typeface="Arial"/>
              </a:rPr>
              <a:t>desktop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0" dirty="0">
                <a:latin typeface="Arial"/>
                <a:cs typeface="Arial"/>
              </a:rPr>
              <a:t>r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90" dirty="0">
                <a:latin typeface="Arial"/>
                <a:cs typeface="Arial"/>
              </a:rPr>
              <a:t>as</a:t>
            </a:r>
            <a:r>
              <a:rPr sz="1100" spc="-110" dirty="0">
                <a:latin typeface="Arial"/>
                <a:cs typeface="Arial"/>
              </a:rPr>
              <a:t>p</a:t>
            </a:r>
            <a:r>
              <a:rPr sz="1100" spc="-360" dirty="0">
                <a:latin typeface="Arial"/>
                <a:cs typeface="Arial"/>
              </a:rPr>
              <a:t>ˆ</a:t>
            </a:r>
            <a:r>
              <a:rPr sz="1100" spc="-20" dirty="0">
                <a:latin typeface="Arial"/>
                <a:cs typeface="Arial"/>
              </a:rPr>
              <a:t>andit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pia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5" dirty="0">
                <a:latin typeface="Arial"/>
                <a:cs typeface="Arial"/>
              </a:rPr>
              <a:t>serverel</a:t>
            </a:r>
            <a:r>
              <a:rPr sz="1100" spc="-114" dirty="0">
                <a:latin typeface="Arial"/>
                <a:cs typeface="Arial"/>
              </a:rPr>
              <a:t>o</a:t>
            </a:r>
            <a:r>
              <a:rPr sz="1100" spc="5" dirty="0">
                <a:latin typeface="Arial"/>
                <a:cs typeface="Arial"/>
              </a:rPr>
              <a:t>r</a:t>
            </a:r>
            <a:endParaRPr sz="1100">
              <a:latin typeface="Arial"/>
              <a:cs typeface="Arial"/>
            </a:endParaRPr>
          </a:p>
          <a:p>
            <a:pPr marL="160655" marR="290195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Arial"/>
                <a:cs typeface="Arial"/>
              </a:rPr>
              <a:t>fo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-15" dirty="0">
                <a:latin typeface="Arial"/>
                <a:cs typeface="Arial"/>
              </a:rPr>
              <a:t>rte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r</a:t>
            </a:r>
            <a:r>
              <a:rPr sz="1100" spc="-365" dirty="0">
                <a:latin typeface="Arial"/>
                <a:cs typeface="Arial"/>
              </a:rPr>
              <a:t>˘</a:t>
            </a:r>
            <a:r>
              <a:rPr sz="1100" spc="-90" dirty="0">
                <a:latin typeface="Arial"/>
                <a:cs typeface="Arial"/>
              </a:rPr>
              <a:t>as</a:t>
            </a:r>
            <a:r>
              <a:rPr sz="1100" spc="-105" dirty="0">
                <a:latin typeface="Arial"/>
                <a:cs typeface="Arial"/>
              </a:rPr>
              <a:t>p</a:t>
            </a:r>
            <a:r>
              <a:rPr sz="1100" spc="-365" dirty="0">
                <a:latin typeface="Arial"/>
                <a:cs typeface="Arial"/>
              </a:rPr>
              <a:t>ˆ</a:t>
            </a:r>
            <a:r>
              <a:rPr sz="1100" spc="-20" dirty="0">
                <a:latin typeface="Arial"/>
                <a:cs typeface="Arial"/>
              </a:rPr>
              <a:t>andit</a:t>
            </a:r>
            <a:r>
              <a:rPr sz="1100" spc="-85" dirty="0">
                <a:latin typeface="Arial"/>
                <a:cs typeface="Arial"/>
              </a:rPr>
              <a:t> </a:t>
            </a:r>
            <a:r>
              <a:rPr sz="1100" spc="-229" dirty="0">
                <a:latin typeface="Arial"/>
                <a:cs typeface="Arial"/>
              </a:rPr>
              <a:t>ˆ</a:t>
            </a:r>
            <a:r>
              <a:rPr sz="1100" spc="-50" dirty="0">
                <a:latin typeface="Arial"/>
                <a:cs typeface="Arial"/>
              </a:rPr>
              <a:t>ın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0" dirty="0">
                <a:latin typeface="Arial"/>
                <a:cs typeface="Arial"/>
              </a:rPr>
              <a:t>zona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85" dirty="0">
                <a:latin typeface="Arial"/>
                <a:cs typeface="Arial"/>
              </a:rPr>
              <a:t>em</a:t>
            </a:r>
            <a:r>
              <a:rPr sz="1100" spc="-35" dirty="0">
                <a:latin typeface="Arial"/>
                <a:cs typeface="Arial"/>
              </a:rPr>
              <a:t>b</a:t>
            </a:r>
            <a:r>
              <a:rPr sz="1100" spc="-85" dirty="0">
                <a:latin typeface="Arial"/>
                <a:cs typeface="Arial"/>
              </a:rPr>
              <a:t>edded</a:t>
            </a:r>
            <a:r>
              <a:rPr sz="1100" spc="-40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(Android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34" dirty="0">
                <a:latin typeface="Arial"/>
                <a:cs typeface="Arial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5" dirty="0">
                <a:latin typeface="Arial"/>
                <a:cs typeface="Arial"/>
              </a:rPr>
              <a:t>altele)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59912" y="1270978"/>
            <a:ext cx="1049754" cy="125769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8255">
              <a:lnSpc>
                <a:spcPct val="100000"/>
              </a:lnSpc>
            </a:pPr>
            <a:r>
              <a:rPr spc="-35" dirty="0"/>
              <a:t>Android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968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Arial"/>
                <a:cs typeface="Arial"/>
              </a:rPr>
              <a:t>dezvoltat</a:t>
            </a:r>
            <a:r>
              <a:rPr sz="1100" spc="-90" dirty="0">
                <a:latin typeface="Arial"/>
                <a:cs typeface="Arial"/>
              </a:rPr>
              <a:t> </a:t>
            </a:r>
            <a:r>
              <a:rPr sz="1100" spc="-229" dirty="0">
                <a:latin typeface="Arial"/>
                <a:cs typeface="Arial"/>
              </a:rPr>
              <a:t>ˆ</a:t>
            </a:r>
            <a:r>
              <a:rPr sz="1100" spc="-50" dirty="0">
                <a:latin typeface="Arial"/>
                <a:cs typeface="Arial"/>
              </a:rPr>
              <a:t>ın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80" dirty="0">
                <a:latin typeface="Arial"/>
                <a:cs typeface="Arial"/>
              </a:rPr>
              <a:t>p</a:t>
            </a:r>
            <a:r>
              <a:rPr sz="1100" spc="-25" dirty="0">
                <a:latin typeface="Arial"/>
                <a:cs typeface="Arial"/>
              </a:rPr>
              <a:t>rincipal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20" dirty="0">
                <a:latin typeface="Arial"/>
                <a:cs typeface="Arial"/>
              </a:rPr>
              <a:t>G</a:t>
            </a:r>
            <a:r>
              <a:rPr sz="1100" spc="-55" dirty="0">
                <a:latin typeface="Arial"/>
                <a:cs typeface="Arial"/>
              </a:rPr>
              <a:t>o</a:t>
            </a:r>
            <a:r>
              <a:rPr sz="1100" spc="-65" dirty="0">
                <a:latin typeface="Arial"/>
                <a:cs typeface="Arial"/>
              </a:rPr>
              <a:t>ogle</a:t>
            </a:r>
            <a:endParaRPr sz="1100">
              <a:latin typeface="Arial"/>
              <a:cs typeface="Arial"/>
            </a:endParaRPr>
          </a:p>
          <a:p>
            <a:pPr marL="1968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latin typeface="Arial"/>
                <a:cs typeface="Arial"/>
              </a:rPr>
              <a:t>c</a:t>
            </a:r>
            <a:r>
              <a:rPr sz="1100" spc="-40" dirty="0">
                <a:latin typeface="Arial"/>
                <a:cs typeface="Arial"/>
              </a:rPr>
              <a:t>o</a:t>
            </a:r>
            <a:r>
              <a:rPr sz="1100" spc="-50" dirty="0">
                <a:latin typeface="Arial"/>
                <a:cs typeface="Arial"/>
              </a:rPr>
              <a:t>d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o</a:t>
            </a:r>
            <a:r>
              <a:rPr sz="1100" spc="-30" dirty="0">
                <a:latin typeface="Arial"/>
                <a:cs typeface="Arial"/>
              </a:rPr>
              <a:t>p</a:t>
            </a:r>
            <a:r>
              <a:rPr sz="1100" spc="-90" dirty="0">
                <a:latin typeface="Arial"/>
                <a:cs typeface="Arial"/>
              </a:rPr>
              <a:t>en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5" dirty="0">
                <a:latin typeface="Arial"/>
                <a:cs typeface="Arial"/>
              </a:rPr>
              <a:t>source</a:t>
            </a:r>
            <a:endParaRPr sz="1100">
              <a:latin typeface="Arial"/>
              <a:cs typeface="Arial"/>
            </a:endParaRPr>
          </a:p>
          <a:p>
            <a:pPr marL="1968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75" dirty="0">
                <a:latin typeface="Arial"/>
                <a:cs typeface="Arial"/>
              </a:rPr>
              <a:t>este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0" dirty="0">
                <a:latin typeface="Arial"/>
                <a:cs typeface="Arial"/>
              </a:rPr>
              <a:t>60%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co</a:t>
            </a:r>
            <a:r>
              <a:rPr sz="1100" spc="-25" dirty="0">
                <a:latin typeface="Arial"/>
                <a:cs typeface="Arial"/>
              </a:rPr>
              <a:t>t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pia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00" dirty="0">
                <a:latin typeface="Arial"/>
                <a:cs typeface="Arial"/>
              </a:rPr>
              <a:t>sm</a:t>
            </a:r>
            <a:r>
              <a:rPr sz="1100" spc="-110" dirty="0">
                <a:latin typeface="Arial"/>
                <a:cs typeface="Arial"/>
              </a:rPr>
              <a:t>a</a:t>
            </a:r>
            <a:r>
              <a:rPr sz="1100" spc="10" dirty="0">
                <a:latin typeface="Arial"/>
                <a:cs typeface="Arial"/>
              </a:rPr>
              <a:t>rt</a:t>
            </a:r>
            <a:r>
              <a:rPr sz="1100" spc="15" dirty="0">
                <a:latin typeface="Arial"/>
                <a:cs typeface="Arial"/>
              </a:rPr>
              <a:t>p</a:t>
            </a:r>
            <a:r>
              <a:rPr sz="1100" spc="-75" dirty="0">
                <a:latin typeface="Arial"/>
                <a:cs typeface="Arial"/>
              </a:rPr>
              <a:t>hone</a:t>
            </a:r>
            <a:endParaRPr sz="1100">
              <a:latin typeface="Arial"/>
              <a:cs typeface="Arial"/>
            </a:endParaRPr>
          </a:p>
          <a:p>
            <a:pPr marL="1968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20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la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5" dirty="0">
                <a:latin typeface="Arial"/>
                <a:cs typeface="Arial"/>
              </a:rPr>
              <a:t>ba</a:t>
            </a:r>
            <a:r>
              <a:rPr sz="1100" spc="-85" dirty="0">
                <a:latin typeface="Arial"/>
                <a:cs typeface="Arial"/>
              </a:rPr>
              <a:t>z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nucleul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Linux</a:t>
            </a:r>
            <a:endParaRPr sz="1100">
              <a:latin typeface="Arial"/>
              <a:cs typeface="Arial"/>
            </a:endParaRPr>
          </a:p>
          <a:p>
            <a:pPr marL="1968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Arial"/>
                <a:cs typeface="Arial"/>
              </a:rPr>
              <a:t>aplic</a:t>
            </a:r>
            <a:r>
              <a:rPr sz="1100" spc="-55" dirty="0">
                <a:latin typeface="Arial"/>
                <a:cs typeface="Arial"/>
              </a:rPr>
              <a:t>a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ii</a:t>
            </a:r>
            <a:r>
              <a:rPr sz="1100" spc="55" dirty="0">
                <a:latin typeface="Arial"/>
                <a:cs typeface="Arial"/>
              </a:rPr>
              <a:t> (</a:t>
            </a:r>
            <a:r>
              <a:rPr sz="1100" i="1" spc="-50" dirty="0">
                <a:latin typeface="Trebuchet MS"/>
                <a:cs typeface="Trebuchet MS"/>
              </a:rPr>
              <a:t>app</a:t>
            </a:r>
            <a:r>
              <a:rPr sz="1100" i="1" spc="45" dirty="0">
                <a:latin typeface="Trebuchet MS"/>
                <a:cs typeface="Trebuchet MS"/>
              </a:rPr>
              <a:t>s</a:t>
            </a:r>
            <a:r>
              <a:rPr sz="1100" spc="55" dirty="0">
                <a:latin typeface="Arial"/>
                <a:cs typeface="Arial"/>
              </a:rPr>
              <a:t>) </a:t>
            </a:r>
            <a:r>
              <a:rPr sz="1100" spc="-40" dirty="0">
                <a:latin typeface="Arial"/>
                <a:cs typeface="Arial"/>
              </a:rPr>
              <a:t>dezvoltate</a:t>
            </a:r>
            <a:r>
              <a:rPr sz="1100" spc="-90" dirty="0">
                <a:latin typeface="Arial"/>
                <a:cs typeface="Arial"/>
              </a:rPr>
              <a:t> </a:t>
            </a:r>
            <a:r>
              <a:rPr sz="1100" spc="-229" dirty="0">
                <a:latin typeface="Arial"/>
                <a:cs typeface="Arial"/>
              </a:rPr>
              <a:t>ˆ</a:t>
            </a:r>
            <a:r>
              <a:rPr sz="1100" spc="-50" dirty="0">
                <a:latin typeface="Arial"/>
                <a:cs typeface="Arial"/>
              </a:rPr>
              <a:t>ın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5" dirty="0">
                <a:latin typeface="Arial"/>
                <a:cs typeface="Arial"/>
              </a:rPr>
              <a:t>Java</a:t>
            </a:r>
            <a:endParaRPr sz="1100">
              <a:latin typeface="Arial"/>
              <a:cs typeface="Arial"/>
            </a:endParaRPr>
          </a:p>
          <a:p>
            <a:pPr marL="1968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latin typeface="Arial"/>
                <a:cs typeface="Arial"/>
              </a:rPr>
              <a:t>versiunea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95" dirty="0">
                <a:latin typeface="Arial"/>
                <a:cs typeface="Arial"/>
              </a:rPr>
              <a:t>cea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mai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0" dirty="0">
                <a:latin typeface="Arial"/>
                <a:cs typeface="Arial"/>
              </a:rPr>
              <a:t>recen</a:t>
            </a:r>
            <a:r>
              <a:rPr sz="1100" spc="-45" dirty="0">
                <a:latin typeface="Arial"/>
                <a:cs typeface="Arial"/>
              </a:rPr>
              <a:t>t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50" dirty="0">
                <a:latin typeface="Arial"/>
                <a:cs typeface="Arial"/>
              </a:rPr>
              <a:t>a: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130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4.4.4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25" dirty="0">
                <a:latin typeface="Arial"/>
                <a:cs typeface="Arial"/>
              </a:rPr>
              <a:t>KitKat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 dirty="0">
                <a:hlinkClick r:id="rId2" action="ppaction://hlinksldjump"/>
              </a:rPr>
              <a:t>Cursul</a:t>
            </a:r>
            <a:r>
              <a:rPr spc="20" dirty="0">
                <a:hlinkClick r:id="rId2" action="ppaction://hlinksldjump"/>
              </a:rPr>
              <a:t> </a:t>
            </a:r>
            <a:r>
              <a:rPr spc="-35" dirty="0">
                <a:hlinkClick r:id="rId2" action="ppaction://hlinksldjump"/>
              </a:rPr>
              <a:t>1,</a:t>
            </a:r>
            <a:r>
              <a:rPr spc="15" dirty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18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259912" y="1316190"/>
            <a:ext cx="1049527" cy="10495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576091" y="242163"/>
            <a:ext cx="252729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-5" dirty="0">
                <a:solidFill>
                  <a:srgbClr val="B85433"/>
                </a:solidFill>
                <a:latin typeface="Tahoma"/>
                <a:cs typeface="Tahoma"/>
              </a:rPr>
              <a:t>iOS</a:t>
            </a:r>
            <a:endParaRPr sz="120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56387" y="1214120"/>
            <a:ext cx="2557780" cy="1199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Arial"/>
                <a:cs typeface="Arial"/>
              </a:rPr>
              <a:t>Apple</a:t>
            </a:r>
            <a:endParaRPr sz="1100">
              <a:latin typeface="Arial"/>
              <a:cs typeface="Arial"/>
            </a:endParaRPr>
          </a:p>
          <a:p>
            <a:pPr marL="160655" marR="255904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latin typeface="Arial"/>
                <a:cs typeface="Arial"/>
              </a:rPr>
              <a:t>do</a:t>
            </a:r>
            <a:r>
              <a:rPr sz="1100" spc="-105" dirty="0">
                <a:latin typeface="Arial"/>
                <a:cs typeface="Arial"/>
              </a:rPr>
              <a:t>a</a:t>
            </a:r>
            <a:r>
              <a:rPr sz="1100" spc="5" dirty="0">
                <a:latin typeface="Arial"/>
                <a:cs typeface="Arial"/>
              </a:rPr>
              <a:t>r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0" dirty="0">
                <a:latin typeface="Arial"/>
                <a:cs typeface="Arial"/>
              </a:rPr>
              <a:t>dis</a:t>
            </a:r>
            <a:r>
              <a:rPr sz="1100" spc="-35" dirty="0">
                <a:latin typeface="Arial"/>
                <a:cs typeface="Arial"/>
              </a:rPr>
              <a:t>p</a:t>
            </a:r>
            <a:r>
              <a:rPr sz="1100" spc="-30" dirty="0">
                <a:latin typeface="Arial"/>
                <a:cs typeface="Arial"/>
              </a:rPr>
              <a:t>ozitive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80" dirty="0">
                <a:latin typeface="Arial"/>
                <a:cs typeface="Arial"/>
              </a:rPr>
              <a:t>p</a:t>
            </a:r>
            <a:r>
              <a:rPr sz="1100" spc="-25" dirty="0">
                <a:latin typeface="Arial"/>
                <a:cs typeface="Arial"/>
              </a:rPr>
              <a:t>r</a:t>
            </a:r>
            <a:r>
              <a:rPr sz="1100" spc="-10" dirty="0">
                <a:latin typeface="Arial"/>
                <a:cs typeface="Arial"/>
              </a:rPr>
              <a:t>o</a:t>
            </a:r>
            <a:r>
              <a:rPr sz="1100" spc="-90" dirty="0">
                <a:latin typeface="Arial"/>
                <a:cs typeface="Arial"/>
              </a:rPr>
              <a:t>duse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Apple</a:t>
            </a:r>
            <a:r>
              <a:rPr sz="1100" spc="-25" dirty="0">
                <a:latin typeface="Arial"/>
                <a:cs typeface="Arial"/>
              </a:rPr>
              <a:t> </a:t>
            </a:r>
            <a:r>
              <a:rPr sz="1100" spc="-35" dirty="0">
                <a:latin typeface="Arial"/>
                <a:cs typeface="Arial"/>
              </a:rPr>
              <a:t>(iPhone,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i</a:t>
            </a:r>
            <a:r>
              <a:rPr sz="1100" spc="-50" dirty="0">
                <a:latin typeface="Arial"/>
                <a:cs typeface="Arial"/>
              </a:rPr>
              <a:t>P</a:t>
            </a:r>
            <a:r>
              <a:rPr sz="1100" spc="-30" dirty="0">
                <a:latin typeface="Arial"/>
                <a:cs typeface="Arial"/>
              </a:rPr>
              <a:t>ad)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Arial"/>
                <a:cs typeface="Arial"/>
              </a:rPr>
              <a:t>circa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20-25%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co</a:t>
            </a:r>
            <a:r>
              <a:rPr sz="1100" spc="-25" dirty="0">
                <a:latin typeface="Arial"/>
                <a:cs typeface="Arial"/>
              </a:rPr>
              <a:t>t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pia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00" dirty="0">
                <a:latin typeface="Arial"/>
                <a:cs typeface="Arial"/>
              </a:rPr>
              <a:t>sm</a:t>
            </a:r>
            <a:r>
              <a:rPr sz="1100" spc="-110" dirty="0">
                <a:latin typeface="Arial"/>
                <a:cs typeface="Arial"/>
              </a:rPr>
              <a:t>a</a:t>
            </a:r>
            <a:r>
              <a:rPr sz="1100" dirty="0">
                <a:latin typeface="Arial"/>
                <a:cs typeface="Arial"/>
              </a:rPr>
              <a:t>r</a:t>
            </a:r>
            <a:r>
              <a:rPr sz="1100" spc="-45" dirty="0">
                <a:latin typeface="Arial"/>
                <a:cs typeface="Arial"/>
              </a:rPr>
              <a:t>tphone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Arial"/>
                <a:cs typeface="Arial"/>
              </a:rPr>
              <a:t>aplic</a:t>
            </a:r>
            <a:r>
              <a:rPr sz="1100" spc="-55" dirty="0">
                <a:latin typeface="Arial"/>
                <a:cs typeface="Arial"/>
              </a:rPr>
              <a:t>a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ii</a:t>
            </a:r>
            <a:r>
              <a:rPr sz="1100" spc="55" dirty="0">
                <a:latin typeface="Arial"/>
                <a:cs typeface="Arial"/>
              </a:rPr>
              <a:t> (</a:t>
            </a:r>
            <a:r>
              <a:rPr sz="1100" i="1" spc="-50" dirty="0">
                <a:latin typeface="Trebuchet MS"/>
                <a:cs typeface="Trebuchet MS"/>
              </a:rPr>
              <a:t>app</a:t>
            </a:r>
            <a:r>
              <a:rPr sz="1100" i="1" spc="45" dirty="0">
                <a:latin typeface="Trebuchet MS"/>
                <a:cs typeface="Trebuchet MS"/>
              </a:rPr>
              <a:t>s</a:t>
            </a:r>
            <a:r>
              <a:rPr sz="1100" spc="55" dirty="0">
                <a:latin typeface="Arial"/>
                <a:cs typeface="Arial"/>
              </a:rPr>
              <a:t>) </a:t>
            </a:r>
            <a:r>
              <a:rPr sz="1100" spc="-40" dirty="0">
                <a:latin typeface="Arial"/>
                <a:cs typeface="Arial"/>
              </a:rPr>
              <a:t>dezvoltate</a:t>
            </a:r>
            <a:r>
              <a:rPr sz="1100" spc="-90" dirty="0">
                <a:latin typeface="Arial"/>
                <a:cs typeface="Arial"/>
              </a:rPr>
              <a:t> </a:t>
            </a:r>
            <a:r>
              <a:rPr sz="1100" spc="-229" dirty="0">
                <a:latin typeface="Arial"/>
                <a:cs typeface="Arial"/>
              </a:rPr>
              <a:t>ˆ</a:t>
            </a:r>
            <a:r>
              <a:rPr sz="1100" spc="-50" dirty="0">
                <a:latin typeface="Arial"/>
                <a:cs typeface="Arial"/>
              </a:rPr>
              <a:t>ın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Objective-C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latin typeface="Arial"/>
                <a:cs typeface="Arial"/>
              </a:rPr>
              <a:t>versiunea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95" dirty="0">
                <a:latin typeface="Arial"/>
                <a:cs typeface="Arial"/>
              </a:rPr>
              <a:t>cea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mai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0" dirty="0">
                <a:latin typeface="Arial"/>
                <a:cs typeface="Arial"/>
              </a:rPr>
              <a:t>recen</a:t>
            </a:r>
            <a:r>
              <a:rPr sz="1100" spc="-45" dirty="0">
                <a:latin typeface="Arial"/>
                <a:cs typeface="Arial"/>
              </a:rPr>
              <a:t>t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50" dirty="0">
                <a:latin typeface="Arial"/>
                <a:cs typeface="Arial"/>
              </a:rPr>
              <a:t>a: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130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8.0.2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259912" y="1312254"/>
            <a:ext cx="1049779" cy="10497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 dirty="0">
                <a:hlinkClick r:id="rId3" action="ppaction://hlinksldjump"/>
              </a:rPr>
              <a:t>Cursul</a:t>
            </a:r>
            <a:r>
              <a:rPr spc="20" dirty="0">
                <a:hlinkClick r:id="rId3" action="ppaction://hlinksldjump"/>
              </a:rPr>
              <a:t> </a:t>
            </a:r>
            <a:r>
              <a:rPr spc="-35" dirty="0">
                <a:hlinkClick r:id="rId3" action="ppaction://hlinksldjump"/>
              </a:rPr>
              <a:t>1,</a:t>
            </a:r>
            <a:r>
              <a:rPr spc="15" dirty="0">
                <a:hlinkClick r:id="rId3" action="ppaction://hlinksldjump"/>
              </a:rPr>
              <a:t> </a:t>
            </a:r>
            <a:r>
              <a:rPr spc="-20" dirty="0">
                <a:hlinkClick r:id="rId3" action="ppaction://hlinksldjump"/>
              </a:rPr>
              <a:t>Intr</a:t>
            </a:r>
            <a:r>
              <a:rPr spc="-15" dirty="0">
                <a:hlinkClick r:id="rId3" action="ppaction://hlinksldjump"/>
              </a:rPr>
              <a:t>o</a:t>
            </a:r>
            <a:r>
              <a:rPr spc="-40" dirty="0">
                <a:hlinkClick r:id="rId3" action="ppaction://hlinksldjump"/>
              </a:rPr>
              <a:t>ducere</a:t>
            </a:r>
            <a:r>
              <a:rPr spc="-55" dirty="0">
                <a:hlinkClick r:id="rId3" action="ppaction://hlinksldjump"/>
              </a:rPr>
              <a:t> </a:t>
            </a:r>
            <a:r>
              <a:rPr spc="-245" dirty="0">
                <a:hlinkClick r:id="rId3" action="ppaction://hlinksldjump"/>
              </a:rPr>
              <a:t>ˆ</a:t>
            </a:r>
            <a:r>
              <a:rPr spc="-30" dirty="0">
                <a:hlinkClick r:id="rId3" action="ppaction://hlinksldjump"/>
              </a:rPr>
              <a:t>ın</a:t>
            </a:r>
            <a:r>
              <a:rPr spc="15" dirty="0">
                <a:hlinkClick r:id="rId3" action="ppaction://hlinksldjump"/>
              </a:rPr>
              <a:t> </a:t>
            </a:r>
            <a:r>
              <a:rPr spc="-40" dirty="0">
                <a:hlinkClick r:id="rId3" action="ppaction://hlinksldjump"/>
              </a:rPr>
              <a:t>sisteme</a:t>
            </a:r>
            <a:r>
              <a:rPr spc="15" dirty="0">
                <a:hlinkClick r:id="rId3" action="ppaction://hlinksldjump"/>
              </a:rPr>
              <a:t> </a:t>
            </a:r>
            <a:r>
              <a:rPr spc="-45" dirty="0">
                <a:hlinkClick r:id="rId3" action="ppaction://hlinksldjump"/>
              </a:rPr>
              <a:t>de</a:t>
            </a:r>
            <a:r>
              <a:rPr spc="15" dirty="0">
                <a:hlinkClick r:id="rId3" action="ppaction://hlinksldjump"/>
              </a:rPr>
              <a:t> </a:t>
            </a:r>
            <a:r>
              <a:rPr spc="-45" dirty="0">
                <a:hlinkClick r:id="rId3" action="ppaction://hlinksldjump"/>
              </a:rPr>
              <a:t>o</a:t>
            </a:r>
            <a:r>
              <a:rPr spc="-30" dirty="0">
                <a:hlinkClick r:id="rId3" action="ppaction://hlinksldjump"/>
              </a:rPr>
              <a:t>per</a:t>
            </a:r>
            <a:r>
              <a:rPr spc="-50" dirty="0">
                <a:hlinkClick r:id="rId3" action="ppaction://hlinksldjump"/>
              </a:rPr>
              <a:t>a</a:t>
            </a:r>
            <a:r>
              <a:rPr spc="-35" dirty="0">
                <a:hlinkClick r:id="rId3" action="ppaction://hlinksldjump"/>
              </a:rPr>
              <a:t>re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19</a:t>
            </a:r>
            <a:r>
              <a:rPr spc="-35" dirty="0"/>
              <a:t>/35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04695">
              <a:lnSpc>
                <a:spcPct val="100000"/>
              </a:lnSpc>
            </a:pPr>
            <a:r>
              <a:rPr spc="-20" dirty="0"/>
              <a:t>Aplica</a:t>
            </a:r>
            <a:r>
              <a:rPr spc="-280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ii</a:t>
            </a:r>
            <a:r>
              <a:rPr sz="1200" spc="10" dirty="0"/>
              <a:t> </a:t>
            </a:r>
            <a:r>
              <a:rPr sz="1200" spc="-60" dirty="0"/>
              <a:t>desktop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 dirty="0">
                <a:hlinkClick r:id="rId2" action="ppaction://hlinksldjump"/>
              </a:rPr>
              <a:t>Cursul</a:t>
            </a:r>
            <a:r>
              <a:rPr spc="20" dirty="0">
                <a:hlinkClick r:id="rId2" action="ppaction://hlinksldjump"/>
              </a:rPr>
              <a:t> </a:t>
            </a:r>
            <a:r>
              <a:rPr spc="-35" dirty="0">
                <a:hlinkClick r:id="rId2" action="ppaction://hlinksldjump"/>
              </a:rPr>
              <a:t>1,</a:t>
            </a:r>
            <a:r>
              <a:rPr spc="15" dirty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20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-12700" y="587984"/>
            <a:ext cx="4634230" cy="27679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0165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Arial"/>
                <a:cs typeface="Arial"/>
              </a:rPr>
              <a:t>b</a:t>
            </a:r>
            <a:r>
              <a:rPr sz="1100" spc="-25" dirty="0">
                <a:latin typeface="Arial"/>
                <a:cs typeface="Arial"/>
              </a:rPr>
              <a:t>r</a:t>
            </a:r>
            <a:r>
              <a:rPr sz="1100" spc="-75" dirty="0">
                <a:latin typeface="Arial"/>
                <a:cs typeface="Arial"/>
              </a:rPr>
              <a:t>o</a:t>
            </a:r>
            <a:r>
              <a:rPr sz="1100" spc="-80" dirty="0">
                <a:latin typeface="Arial"/>
                <a:cs typeface="Arial"/>
              </a:rPr>
              <a:t>wser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15" dirty="0">
                <a:latin typeface="Arial"/>
                <a:cs typeface="Arial"/>
              </a:rPr>
              <a:t>fi</a:t>
            </a:r>
            <a:r>
              <a:rPr sz="1100" spc="-434" dirty="0">
                <a:latin typeface="Arial"/>
                <a:cs typeface="Arial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Arial"/>
                <a:cs typeface="Arial"/>
              </a:rPr>
              <a:t>iere</a:t>
            </a:r>
            <a:endParaRPr sz="1100">
              <a:latin typeface="Arial"/>
              <a:cs typeface="Arial"/>
            </a:endParaRPr>
          </a:p>
          <a:p>
            <a:pPr marL="50165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Arial"/>
                <a:cs typeface="Arial"/>
              </a:rPr>
              <a:t>b</a:t>
            </a:r>
            <a:r>
              <a:rPr sz="1100" spc="-25" dirty="0">
                <a:latin typeface="Arial"/>
                <a:cs typeface="Arial"/>
              </a:rPr>
              <a:t>r</a:t>
            </a:r>
            <a:r>
              <a:rPr sz="1100" spc="-75" dirty="0">
                <a:latin typeface="Arial"/>
                <a:cs typeface="Arial"/>
              </a:rPr>
              <a:t>o</a:t>
            </a:r>
            <a:r>
              <a:rPr sz="1100" spc="-80" dirty="0">
                <a:latin typeface="Arial"/>
                <a:cs typeface="Arial"/>
              </a:rPr>
              <a:t>wser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85" dirty="0">
                <a:latin typeface="Arial"/>
                <a:cs typeface="Arial"/>
              </a:rPr>
              <a:t>w</a:t>
            </a:r>
            <a:r>
              <a:rPr sz="1100" spc="-90" dirty="0">
                <a:latin typeface="Arial"/>
                <a:cs typeface="Arial"/>
              </a:rPr>
              <a:t>eb</a:t>
            </a:r>
            <a:endParaRPr sz="1100">
              <a:latin typeface="Arial"/>
              <a:cs typeface="Arial"/>
            </a:endParaRPr>
          </a:p>
          <a:p>
            <a:pPr marL="50165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Arial"/>
                <a:cs typeface="Arial"/>
              </a:rPr>
              <a:t>edit</a:t>
            </a:r>
            <a:r>
              <a:rPr sz="1100" spc="-70" dirty="0">
                <a:latin typeface="Arial"/>
                <a:cs typeface="Arial"/>
              </a:rPr>
              <a:t>o</a:t>
            </a:r>
            <a:r>
              <a:rPr sz="1100" spc="5" dirty="0">
                <a:latin typeface="Arial"/>
                <a:cs typeface="Arial"/>
              </a:rPr>
              <a:t>r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5" dirty="0">
                <a:latin typeface="Arial"/>
                <a:cs typeface="Arial"/>
              </a:rPr>
              <a:t>d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text</a:t>
            </a:r>
            <a:endParaRPr sz="1100">
              <a:latin typeface="Arial"/>
              <a:cs typeface="Arial"/>
            </a:endParaRPr>
          </a:p>
          <a:p>
            <a:pPr marL="50165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latin typeface="Arial"/>
                <a:cs typeface="Arial"/>
              </a:rPr>
              <a:t>image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vie</a:t>
            </a:r>
            <a:r>
              <a:rPr sz="1100" spc="-105" dirty="0">
                <a:latin typeface="Arial"/>
                <a:cs typeface="Arial"/>
              </a:rPr>
              <a:t>w</a:t>
            </a:r>
            <a:r>
              <a:rPr sz="1100" spc="-5" dirty="0">
                <a:latin typeface="Arial"/>
                <a:cs typeface="Arial"/>
              </a:rPr>
              <a:t>er/edit</a:t>
            </a:r>
            <a:r>
              <a:rPr sz="1100" spc="-40" dirty="0">
                <a:latin typeface="Arial"/>
                <a:cs typeface="Arial"/>
              </a:rPr>
              <a:t>o</a:t>
            </a:r>
            <a:r>
              <a:rPr sz="1100" spc="5" dirty="0">
                <a:latin typeface="Arial"/>
                <a:cs typeface="Arial"/>
              </a:rPr>
              <a:t>r</a:t>
            </a:r>
            <a:endParaRPr sz="1100">
              <a:latin typeface="Arial"/>
              <a:cs typeface="Arial"/>
            </a:endParaRPr>
          </a:p>
          <a:p>
            <a:pPr marL="50165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Arial"/>
                <a:cs typeface="Arial"/>
              </a:rPr>
              <a:t>media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pl</a:t>
            </a:r>
            <a:r>
              <a:rPr sz="1100" spc="-85" dirty="0">
                <a:latin typeface="Arial"/>
                <a:cs typeface="Arial"/>
              </a:rPr>
              <a:t>a</a:t>
            </a:r>
            <a:r>
              <a:rPr sz="1100" spc="-80" dirty="0">
                <a:latin typeface="Arial"/>
                <a:cs typeface="Arial"/>
              </a:rPr>
              <a:t>y</a:t>
            </a:r>
            <a:r>
              <a:rPr sz="1100" spc="-65" dirty="0">
                <a:latin typeface="Arial"/>
                <a:cs typeface="Arial"/>
              </a:rPr>
              <a:t>er</a:t>
            </a:r>
            <a:endParaRPr sz="1100">
              <a:latin typeface="Arial"/>
              <a:cs typeface="Arial"/>
            </a:endParaRPr>
          </a:p>
          <a:p>
            <a:pPr marL="50165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Arial"/>
                <a:cs typeface="Arial"/>
              </a:rPr>
              <a:t>suit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Office</a:t>
            </a:r>
            <a:endParaRPr sz="1100">
              <a:latin typeface="Arial"/>
              <a:cs typeface="Arial"/>
            </a:endParaRPr>
          </a:p>
          <a:p>
            <a:pPr marL="50165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Arial"/>
                <a:cs typeface="Arial"/>
              </a:rPr>
              <a:t>client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e-mail</a:t>
            </a:r>
            <a:endParaRPr sz="1100">
              <a:latin typeface="Arial"/>
              <a:cs typeface="Arial"/>
            </a:endParaRPr>
          </a:p>
          <a:p>
            <a:pPr marL="50165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Arial"/>
                <a:cs typeface="Arial"/>
              </a:rPr>
              <a:t>messanger/chat</a:t>
            </a:r>
            <a:endParaRPr sz="1100">
              <a:latin typeface="Arial"/>
              <a:cs typeface="Arial"/>
            </a:endParaRPr>
          </a:p>
          <a:p>
            <a:pPr marL="50165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35" dirty="0">
                <a:latin typeface="Arial"/>
                <a:cs typeface="Arial"/>
              </a:rPr>
              <a:t>Bit</a:t>
            </a:r>
            <a:r>
              <a:rPr sz="1100" spc="-40" dirty="0">
                <a:latin typeface="Arial"/>
                <a:cs typeface="Arial"/>
              </a:rPr>
              <a:t>T</a:t>
            </a:r>
            <a:r>
              <a:rPr sz="1100" spc="-105" dirty="0">
                <a:latin typeface="Arial"/>
                <a:cs typeface="Arial"/>
              </a:rPr>
              <a:t>o</a:t>
            </a:r>
            <a:r>
              <a:rPr sz="1100" spc="-20" dirty="0">
                <a:latin typeface="Arial"/>
                <a:cs typeface="Arial"/>
              </a:rPr>
              <a:t>rrent</a:t>
            </a:r>
            <a:endParaRPr sz="1100">
              <a:latin typeface="Arial"/>
              <a:cs typeface="Arial"/>
            </a:endParaRPr>
          </a:p>
          <a:p>
            <a:pPr marL="50165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Arial"/>
                <a:cs typeface="Arial"/>
              </a:rPr>
              <a:t>fire</a:t>
            </a:r>
            <a:r>
              <a:rPr sz="1100" spc="-80" dirty="0">
                <a:latin typeface="Arial"/>
                <a:cs typeface="Arial"/>
              </a:rPr>
              <a:t>w</a:t>
            </a:r>
            <a:r>
              <a:rPr sz="1100" spc="-20" dirty="0">
                <a:latin typeface="Arial"/>
                <a:cs typeface="Arial"/>
              </a:rPr>
              <a:t>all,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95" dirty="0">
                <a:latin typeface="Arial"/>
                <a:cs typeface="Arial"/>
              </a:rPr>
              <a:t>a</a:t>
            </a:r>
            <a:r>
              <a:rPr sz="1100" spc="-5" dirty="0">
                <a:latin typeface="Arial"/>
                <a:cs typeface="Arial"/>
              </a:rPr>
              <a:t>ntivir</a:t>
            </a:r>
            <a:r>
              <a:rPr sz="1100" dirty="0">
                <a:latin typeface="Arial"/>
                <a:cs typeface="Arial"/>
              </a:rPr>
              <a:t>u</a:t>
            </a:r>
            <a:r>
              <a:rPr sz="1100" spc="-440" dirty="0">
                <a:latin typeface="Arial"/>
                <a:cs typeface="Arial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</a:t>
            </a:r>
            <a:endParaRPr sz="1100">
              <a:latin typeface="Arial"/>
              <a:cs typeface="Arial"/>
            </a:endParaRPr>
          </a:p>
          <a:p>
            <a:pPr marL="50165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Arial"/>
                <a:cs typeface="Arial"/>
              </a:rPr>
              <a:t>calculat</a:t>
            </a:r>
            <a:r>
              <a:rPr sz="1100" spc="-75" dirty="0">
                <a:latin typeface="Arial"/>
                <a:cs typeface="Arial"/>
              </a:rPr>
              <a:t>o</a:t>
            </a:r>
            <a:r>
              <a:rPr sz="1100" spc="5" dirty="0">
                <a:latin typeface="Arial"/>
                <a:cs typeface="Arial"/>
              </a:rPr>
              <a:t>r</a:t>
            </a:r>
            <a:endParaRPr sz="1100">
              <a:latin typeface="Arial"/>
              <a:cs typeface="Arial"/>
            </a:endParaRPr>
          </a:p>
          <a:p>
            <a:pPr marL="50165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" dirty="0">
                <a:latin typeface="Arial"/>
                <a:cs typeface="Arial"/>
              </a:rPr>
              <a:t>noti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130" dirty="0">
                <a:latin typeface="Arial"/>
                <a:cs typeface="Arial"/>
              </a:rPr>
              <a:t>e</a:t>
            </a:r>
            <a:endParaRPr sz="1100">
              <a:latin typeface="Arial"/>
              <a:cs typeface="Arial"/>
            </a:endParaRPr>
          </a:p>
          <a:p>
            <a:pPr marL="50165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Arial"/>
                <a:cs typeface="Arial"/>
              </a:rPr>
              <a:t>solu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virtualiz</a:t>
            </a:r>
            <a:r>
              <a:rPr sz="1100" spc="-55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endParaRPr sz="1100">
              <a:latin typeface="Arial"/>
              <a:cs typeface="Arial"/>
            </a:endParaRPr>
          </a:p>
          <a:p>
            <a:pPr marL="649605" marR="554990" indent="-148590">
              <a:lnSpc>
                <a:spcPct val="1026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Arial"/>
                <a:cs typeface="Arial"/>
              </a:rPr>
              <a:t>p</a:t>
            </a:r>
            <a:r>
              <a:rPr sz="1100" spc="-40" dirty="0">
                <a:latin typeface="Arial"/>
                <a:cs typeface="Arial"/>
              </a:rPr>
              <a:t>rogramat</a:t>
            </a:r>
            <a:r>
              <a:rPr sz="1100" spc="-75" dirty="0">
                <a:latin typeface="Arial"/>
                <a:cs typeface="Arial"/>
              </a:rPr>
              <a:t>o</a:t>
            </a:r>
            <a:r>
              <a:rPr sz="1100" spc="5" dirty="0">
                <a:latin typeface="Arial"/>
                <a:cs typeface="Arial"/>
              </a:rPr>
              <a:t>ri: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125" dirty="0">
                <a:latin typeface="Arial"/>
                <a:cs typeface="Arial"/>
              </a:rPr>
              <a:t> </a:t>
            </a:r>
            <a:r>
              <a:rPr sz="1100" spc="-35" dirty="0">
                <a:latin typeface="Arial"/>
                <a:cs typeface="Arial"/>
              </a:rPr>
              <a:t>IDE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5" dirty="0">
                <a:latin typeface="Arial"/>
                <a:cs typeface="Arial"/>
              </a:rPr>
              <a:t>(Integrated</a:t>
            </a:r>
            <a:r>
              <a:rPr sz="1100" spc="50" dirty="0">
                <a:latin typeface="Arial"/>
                <a:cs typeface="Arial"/>
              </a:rPr>
              <a:t> </a:t>
            </a:r>
            <a:r>
              <a:rPr sz="1100" spc="-50" dirty="0">
                <a:latin typeface="Arial"/>
                <a:cs typeface="Arial"/>
              </a:rPr>
              <a:t>Development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Environment),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spc="-25" dirty="0">
                <a:latin typeface="Arial"/>
                <a:cs typeface="Arial"/>
              </a:rPr>
              <a:t>terminal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  <a:tabLst>
                <a:tab pos="501650" algn="l"/>
                <a:tab pos="4620895" algn="l"/>
              </a:tabLst>
            </a:pPr>
            <a:r>
              <a:rPr sz="1200" u="heavy" spc="-7" baseline="6944" dirty="0">
                <a:solidFill>
                  <a:srgbClr val="B85433"/>
                </a:solidFill>
                <a:latin typeface="Times New Roman"/>
                <a:cs typeface="Times New Roman"/>
              </a:rPr>
              <a:t> 	</a:t>
            </a:r>
            <a:r>
              <a:rPr sz="1200" u="heavy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u="heavy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u="heavy" spc="-10" dirty="0">
                <a:latin typeface="Arial"/>
                <a:cs typeface="Arial"/>
              </a:rPr>
              <a:t>j</a:t>
            </a:r>
            <a:r>
              <a:rPr sz="1100" u="heavy" spc="15" dirty="0">
                <a:latin typeface="Arial"/>
                <a:cs typeface="Arial"/>
              </a:rPr>
              <a:t>o</a:t>
            </a:r>
            <a:r>
              <a:rPr sz="1100" u="heavy" spc="-40" dirty="0">
                <a:latin typeface="Arial"/>
                <a:cs typeface="Arial"/>
              </a:rPr>
              <a:t>cur</a:t>
            </a:r>
            <a:r>
              <a:rPr sz="1100" u="heavy" spc="15" dirty="0">
                <a:latin typeface="Arial"/>
                <a:cs typeface="Arial"/>
              </a:rPr>
              <a:t>i</a:t>
            </a:r>
            <a:r>
              <a:rPr sz="1100" u="heavy" dirty="0">
                <a:latin typeface="Arial"/>
                <a:cs typeface="Arial"/>
              </a:rPr>
              <a:t>	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75814">
              <a:lnSpc>
                <a:spcPct val="100000"/>
              </a:lnSpc>
            </a:pPr>
            <a:r>
              <a:rPr spc="-20" dirty="0"/>
              <a:t>Aplica</a:t>
            </a:r>
            <a:r>
              <a:rPr spc="-280" dirty="0"/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200" dirty="0"/>
              <a:t>ii</a:t>
            </a:r>
            <a:r>
              <a:rPr sz="1200" spc="10" dirty="0"/>
              <a:t> </a:t>
            </a:r>
            <a:r>
              <a:rPr sz="1200" spc="-55" dirty="0"/>
              <a:t>mobile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 dirty="0">
                <a:hlinkClick r:id="rId2" action="ppaction://hlinksldjump"/>
              </a:rPr>
              <a:t>Cursul</a:t>
            </a:r>
            <a:r>
              <a:rPr spc="20" dirty="0">
                <a:hlinkClick r:id="rId2" action="ppaction://hlinksldjump"/>
              </a:rPr>
              <a:t> </a:t>
            </a:r>
            <a:r>
              <a:rPr spc="-35" dirty="0">
                <a:hlinkClick r:id="rId2" action="ppaction://hlinksldjump"/>
              </a:rPr>
              <a:t>1,</a:t>
            </a:r>
            <a:r>
              <a:rPr spc="15" dirty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587984"/>
            <a:ext cx="3447415" cy="2596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Arial"/>
                <a:cs typeface="Arial"/>
              </a:rPr>
              <a:t>calculat</a:t>
            </a:r>
            <a:r>
              <a:rPr sz="1100" spc="-75" dirty="0">
                <a:latin typeface="Arial"/>
                <a:cs typeface="Arial"/>
              </a:rPr>
              <a:t>o</a:t>
            </a:r>
            <a:r>
              <a:rPr sz="1100" spc="5" dirty="0">
                <a:latin typeface="Arial"/>
                <a:cs typeface="Arial"/>
              </a:rPr>
              <a:t>r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latin typeface="Arial"/>
                <a:cs typeface="Arial"/>
              </a:rPr>
              <a:t>calend</a:t>
            </a:r>
            <a:r>
              <a:rPr sz="1100" spc="-105" dirty="0">
                <a:latin typeface="Arial"/>
                <a:cs typeface="Arial"/>
              </a:rPr>
              <a:t>a</a:t>
            </a:r>
            <a:r>
              <a:rPr sz="1100" spc="5" dirty="0">
                <a:latin typeface="Arial"/>
                <a:cs typeface="Arial"/>
              </a:rPr>
              <a:t>r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Arial"/>
                <a:cs typeface="Arial"/>
              </a:rPr>
              <a:t>cl</a:t>
            </a:r>
            <a:r>
              <a:rPr sz="1100" spc="-25" dirty="0">
                <a:latin typeface="Arial"/>
                <a:cs typeface="Arial"/>
              </a:rPr>
              <a:t>o</a:t>
            </a:r>
            <a:r>
              <a:rPr sz="1100" spc="-45" dirty="0">
                <a:latin typeface="Arial"/>
                <a:cs typeface="Arial"/>
              </a:rPr>
              <a:t>ck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Arial"/>
                <a:cs typeface="Arial"/>
              </a:rPr>
              <a:t>b</a:t>
            </a:r>
            <a:r>
              <a:rPr sz="1100" spc="-25" dirty="0">
                <a:latin typeface="Arial"/>
                <a:cs typeface="Arial"/>
              </a:rPr>
              <a:t>r</a:t>
            </a:r>
            <a:r>
              <a:rPr sz="1100" spc="-75" dirty="0">
                <a:latin typeface="Arial"/>
                <a:cs typeface="Arial"/>
              </a:rPr>
              <a:t>o</a:t>
            </a:r>
            <a:r>
              <a:rPr sz="1100" spc="-80" dirty="0">
                <a:latin typeface="Arial"/>
                <a:cs typeface="Arial"/>
              </a:rPr>
              <a:t>wser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90" dirty="0">
                <a:latin typeface="Arial"/>
                <a:cs typeface="Arial"/>
              </a:rPr>
              <a:t>messenger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Arial"/>
                <a:cs typeface="Arial"/>
              </a:rPr>
              <a:t>maps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Arial"/>
                <a:cs typeface="Arial"/>
              </a:rPr>
              <a:t>pl</a:t>
            </a:r>
            <a:r>
              <a:rPr sz="1100" spc="-85" dirty="0">
                <a:latin typeface="Arial"/>
                <a:cs typeface="Arial"/>
              </a:rPr>
              <a:t>ay</a:t>
            </a:r>
            <a:r>
              <a:rPr sz="1100" spc="-65" dirty="0">
                <a:latin typeface="Arial"/>
                <a:cs typeface="Arial"/>
              </a:rPr>
              <a:t>er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Arial"/>
                <a:cs typeface="Arial"/>
              </a:rPr>
              <a:t>gallery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Arial"/>
                <a:cs typeface="Arial"/>
              </a:rPr>
              <a:t>agenda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Arial"/>
                <a:cs typeface="Arial"/>
              </a:rPr>
              <a:t>notes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Arial"/>
                <a:cs typeface="Arial"/>
              </a:rPr>
              <a:t>e-mail</a:t>
            </a:r>
            <a:endParaRPr sz="1100">
              <a:latin typeface="Arial"/>
              <a:cs typeface="Arial"/>
            </a:endParaRPr>
          </a:p>
          <a:p>
            <a:pPr marL="160655" marR="5080" indent="-148590">
              <a:lnSpc>
                <a:spcPct val="1026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120" dirty="0">
                <a:latin typeface="Arial"/>
                <a:cs typeface="Arial"/>
              </a:rPr>
              <a:t>G</a:t>
            </a:r>
            <a:r>
              <a:rPr sz="1100" spc="-55" dirty="0">
                <a:latin typeface="Arial"/>
                <a:cs typeface="Arial"/>
              </a:rPr>
              <a:t>o</a:t>
            </a:r>
            <a:r>
              <a:rPr sz="1100" spc="-50" dirty="0">
                <a:latin typeface="Arial"/>
                <a:cs typeface="Arial"/>
              </a:rPr>
              <a:t>ogle,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F</a:t>
            </a:r>
            <a:r>
              <a:rPr sz="1100" spc="-85" dirty="0">
                <a:latin typeface="Arial"/>
                <a:cs typeface="Arial"/>
              </a:rPr>
              <a:t>ace</a:t>
            </a:r>
            <a:r>
              <a:rPr sz="1100" spc="-55" dirty="0">
                <a:latin typeface="Arial"/>
                <a:cs typeface="Arial"/>
              </a:rPr>
              <a:t>b</a:t>
            </a:r>
            <a:r>
              <a:rPr sz="1100" spc="-40" dirty="0">
                <a:latin typeface="Arial"/>
                <a:cs typeface="Arial"/>
              </a:rPr>
              <a:t>o</a:t>
            </a:r>
            <a:r>
              <a:rPr sz="1100" spc="-30" dirty="0">
                <a:latin typeface="Arial"/>
                <a:cs typeface="Arial"/>
              </a:rPr>
              <a:t>ok,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00" dirty="0">
                <a:latin typeface="Arial"/>
                <a:cs typeface="Arial"/>
              </a:rPr>
              <a:t>Y</a:t>
            </a:r>
            <a:r>
              <a:rPr sz="1100" spc="-15" dirty="0">
                <a:latin typeface="Arial"/>
                <a:cs typeface="Arial"/>
              </a:rPr>
              <a:t>ou</a:t>
            </a:r>
            <a:r>
              <a:rPr sz="1100" spc="-114" dirty="0">
                <a:latin typeface="Arial"/>
                <a:cs typeface="Arial"/>
              </a:rPr>
              <a:t>T</a:t>
            </a:r>
            <a:r>
              <a:rPr sz="1100" spc="-50" dirty="0">
                <a:latin typeface="Arial"/>
                <a:cs typeface="Arial"/>
              </a:rPr>
              <a:t>u</a:t>
            </a:r>
            <a:r>
              <a:rPr sz="1100" spc="-20" dirty="0">
                <a:latin typeface="Arial"/>
                <a:cs typeface="Arial"/>
              </a:rPr>
              <a:t>b</a:t>
            </a:r>
            <a:r>
              <a:rPr sz="1100" spc="-70" dirty="0">
                <a:latin typeface="Arial"/>
                <a:cs typeface="Arial"/>
              </a:rPr>
              <a:t>e,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T</a:t>
            </a:r>
            <a:r>
              <a:rPr sz="1100" spc="35" dirty="0">
                <a:latin typeface="Arial"/>
                <a:cs typeface="Arial"/>
              </a:rPr>
              <a:t>witt</a:t>
            </a:r>
            <a:r>
              <a:rPr sz="1100" spc="-45" dirty="0">
                <a:latin typeface="Arial"/>
                <a:cs typeface="Arial"/>
              </a:rPr>
              <a:t>er,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5" dirty="0">
                <a:latin typeface="Arial"/>
                <a:cs typeface="Arial"/>
              </a:rPr>
              <a:t>Sky</a:t>
            </a:r>
            <a:r>
              <a:rPr sz="1100" spc="-35" dirty="0">
                <a:latin typeface="Arial"/>
                <a:cs typeface="Arial"/>
              </a:rPr>
              <a:t>p</a:t>
            </a:r>
            <a:r>
              <a:rPr sz="1100" spc="-70" dirty="0">
                <a:latin typeface="Arial"/>
                <a:cs typeface="Arial"/>
              </a:rPr>
              <a:t>e,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Instagram,</a:t>
            </a:r>
            <a:r>
              <a:rPr sz="1100" spc="-25" dirty="0">
                <a:latin typeface="Arial"/>
                <a:cs typeface="Arial"/>
              </a:rPr>
              <a:t> </a:t>
            </a:r>
            <a:r>
              <a:rPr sz="1100" spc="-35" dirty="0">
                <a:latin typeface="Arial"/>
                <a:cs typeface="Arial"/>
              </a:rPr>
              <a:t>WhatsApp,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5" dirty="0">
                <a:latin typeface="Arial"/>
                <a:cs typeface="Arial"/>
              </a:rPr>
              <a:t>Drop</a:t>
            </a:r>
            <a:r>
              <a:rPr sz="1100" spc="-5" dirty="0">
                <a:latin typeface="Arial"/>
                <a:cs typeface="Arial"/>
              </a:rPr>
              <a:t>b</a:t>
            </a:r>
            <a:r>
              <a:rPr sz="1100" spc="-105" dirty="0">
                <a:latin typeface="Arial"/>
                <a:cs typeface="Arial"/>
              </a:rPr>
              <a:t>o</a:t>
            </a:r>
            <a:r>
              <a:rPr sz="1100" spc="-50" dirty="0">
                <a:latin typeface="Arial"/>
                <a:cs typeface="Arial"/>
              </a:rPr>
              <a:t>x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Arial"/>
                <a:cs typeface="Arial"/>
              </a:rPr>
              <a:t>Angry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Birds,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5" dirty="0">
                <a:latin typeface="Arial"/>
                <a:cs typeface="Arial"/>
              </a:rPr>
              <a:t>Plants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5" dirty="0">
                <a:latin typeface="Arial"/>
                <a:cs typeface="Arial"/>
              </a:rPr>
              <a:t>vs.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130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Zombies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95" dirty="0">
                <a:latin typeface="Arial"/>
                <a:cs typeface="Arial"/>
                <a:hlinkClick r:id="rId3"/>
              </a:rPr>
              <a:t>http://store.apple.com/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-12700" y="3192309"/>
            <a:ext cx="4633595" cy="1644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135"/>
              </a:lnSpc>
              <a:tabLst>
                <a:tab pos="501650" algn="l"/>
                <a:tab pos="4620260" algn="l"/>
              </a:tabLst>
            </a:pPr>
            <a:r>
              <a:rPr sz="1200" u="heavy" spc="-7" baseline="6944" dirty="0">
                <a:solidFill>
                  <a:srgbClr val="B85433"/>
                </a:solidFill>
                <a:latin typeface="Times New Roman"/>
                <a:cs typeface="Times New Roman"/>
              </a:rPr>
              <a:t> 	</a:t>
            </a:r>
            <a:r>
              <a:rPr sz="1200" u="heavy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u="heavy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u="heavy" spc="80" dirty="0">
                <a:latin typeface="Arial"/>
                <a:cs typeface="Arial"/>
                <a:hlinkClick r:id="rId4"/>
              </a:rPr>
              <a:t>https://play.google.com</a:t>
            </a:r>
            <a:r>
              <a:rPr sz="1100" u="heavy" spc="265" dirty="0">
                <a:latin typeface="Arial"/>
                <a:cs typeface="Arial"/>
              </a:rPr>
              <a:t>/</a:t>
            </a:r>
            <a:r>
              <a:rPr sz="1100" u="heavy" dirty="0">
                <a:latin typeface="Arial"/>
                <a:cs typeface="Arial"/>
              </a:rPr>
              <a:t>	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283261" y="3361937"/>
            <a:ext cx="193675" cy="88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z="500" spc="-45" dirty="0">
                <a:solidFill>
                  <a:srgbClr val="B85433"/>
                </a:solidFill>
                <a:latin typeface="Lucida Sans Unicode"/>
                <a:cs typeface="Lucida Sans Unicode"/>
              </a:rPr>
              <a:t>21/35</a:t>
            </a:r>
            <a:endParaRPr sz="5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249" y="503036"/>
            <a:ext cx="3675402" cy="3413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53260">
              <a:lnSpc>
                <a:spcPct val="100000"/>
              </a:lnSpc>
            </a:pPr>
            <a:r>
              <a:rPr spc="-40"/>
              <a:t>Wind</a:t>
            </a:r>
            <a:r>
              <a:rPr spc="-75"/>
              <a:t>o</a:t>
            </a:r>
            <a:r>
              <a:rPr spc="-95"/>
              <a:t>ws</a:t>
            </a:r>
            <a:r>
              <a:rPr spc="10"/>
              <a:t> </a:t>
            </a:r>
            <a:r>
              <a:rPr lang="en-US" spc="-405" smtClean="0"/>
              <a:t>SI I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sz="half" idx="1"/>
          </p:nvPr>
        </p:nvSpPr>
        <p:spPr>
          <a:xfrm>
            <a:off x="387248" y="869423"/>
            <a:ext cx="1841602" cy="20285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81330">
              <a:lnSpc>
                <a:spcPct val="100000"/>
              </a:lnSpc>
            </a:pPr>
            <a:r>
              <a:rPr sz="1400" b="1" spc="-45" dirty="0">
                <a:latin typeface="Arial"/>
                <a:cs typeface="Arial"/>
              </a:rPr>
              <a:t>Windows</a:t>
            </a:r>
          </a:p>
          <a:p>
            <a:pPr>
              <a:lnSpc>
                <a:spcPct val="100000"/>
              </a:lnSpc>
              <a:spcBef>
                <a:spcPts val="43"/>
              </a:spcBef>
            </a:pPr>
            <a:endParaRPr sz="1950">
              <a:latin typeface="Times New Roman"/>
              <a:cs typeface="Times New Roman"/>
            </a:endParaRPr>
          </a:p>
          <a:p>
            <a:pPr marL="160655" marR="393065" indent="-148590">
              <a:lnSpc>
                <a:spcPct val="102600"/>
              </a:lnSpc>
            </a:pPr>
            <a:r>
              <a:rPr sz="1200" b="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b="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b="0" spc="-80" dirty="0">
                <a:latin typeface="Arial"/>
                <a:cs typeface="Arial"/>
              </a:rPr>
              <a:t>p</a:t>
            </a:r>
            <a:r>
              <a:rPr sz="1100" b="0" spc="-25" dirty="0">
                <a:latin typeface="Arial"/>
                <a:cs typeface="Arial"/>
              </a:rPr>
              <a:t>roiect</a:t>
            </a:r>
            <a:r>
              <a:rPr sz="1100" b="0" spc="55" dirty="0">
                <a:latin typeface="Arial"/>
                <a:cs typeface="Arial"/>
              </a:rPr>
              <a:t> </a:t>
            </a:r>
            <a:r>
              <a:rPr sz="1100" b="0" spc="-50" dirty="0">
                <a:latin typeface="Arial"/>
                <a:cs typeface="Arial"/>
              </a:rPr>
              <a:t>comercial</a:t>
            </a:r>
            <a:r>
              <a:rPr sz="1100" b="0" spc="-30" dirty="0">
                <a:latin typeface="Arial"/>
                <a:cs typeface="Arial"/>
              </a:rPr>
              <a:t> </a:t>
            </a:r>
            <a:r>
              <a:rPr sz="1100" b="0" spc="-5" dirty="0">
                <a:latin typeface="Arial"/>
                <a:cs typeface="Arial"/>
              </a:rPr>
              <a:t>(Microsoft)</a:t>
            </a:r>
            <a:endParaRPr sz="1100">
              <a:latin typeface="Arial"/>
              <a:cs typeface="Arial"/>
            </a:endParaRPr>
          </a:p>
          <a:p>
            <a:pPr marL="160655" marR="118745" indent="-148590">
              <a:lnSpc>
                <a:spcPct val="102600"/>
              </a:lnSpc>
              <a:spcBef>
                <a:spcPts val="300"/>
              </a:spcBef>
            </a:pPr>
            <a:r>
              <a:rPr sz="1200" b="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b="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b="0" spc="-20" dirty="0">
                <a:latin typeface="Arial"/>
                <a:cs typeface="Arial"/>
              </a:rPr>
              <a:t>facilitatea</a:t>
            </a:r>
            <a:r>
              <a:rPr sz="1100" b="0" spc="55" dirty="0">
                <a:latin typeface="Arial"/>
                <a:cs typeface="Arial"/>
              </a:rPr>
              <a:t> </a:t>
            </a:r>
            <a:r>
              <a:rPr sz="1100" b="0" spc="-434" dirty="0">
                <a:latin typeface="Arial"/>
                <a:cs typeface="Arial"/>
              </a:rPr>
              <a:t>s</a:t>
            </a:r>
            <a:r>
              <a:rPr sz="900" b="0" spc="-22" baseline="-13888" dirty="0">
                <a:latin typeface="Lucida Sans Unicode"/>
                <a:cs typeface="Lucida Sans Unicode"/>
              </a:rPr>
              <a:t>,</a:t>
            </a:r>
            <a:r>
              <a:rPr sz="900" b="0" spc="-104" baseline="-13888" dirty="0">
                <a:latin typeface="Lucida Sans Unicode"/>
                <a:cs typeface="Lucida Sans Unicode"/>
              </a:rPr>
              <a:t> </a:t>
            </a:r>
            <a:r>
              <a:rPr sz="1100" b="0" spc="15" dirty="0">
                <a:latin typeface="Arial"/>
                <a:cs typeface="Arial"/>
              </a:rPr>
              <a:t>i</a:t>
            </a:r>
            <a:r>
              <a:rPr sz="1100" b="0" spc="55" dirty="0">
                <a:latin typeface="Arial"/>
                <a:cs typeface="Arial"/>
              </a:rPr>
              <a:t> </a:t>
            </a:r>
            <a:r>
              <a:rPr sz="1100" b="0" spc="-45" dirty="0">
                <a:latin typeface="Arial"/>
                <a:cs typeface="Arial"/>
              </a:rPr>
              <a:t>conf</a:t>
            </a:r>
            <a:r>
              <a:rPr sz="1100" b="0" spc="-85" dirty="0">
                <a:latin typeface="Arial"/>
                <a:cs typeface="Arial"/>
              </a:rPr>
              <a:t>o</a:t>
            </a:r>
            <a:r>
              <a:rPr sz="1100" b="0" spc="15" dirty="0">
                <a:latin typeface="Arial"/>
                <a:cs typeface="Arial"/>
              </a:rPr>
              <a:t>rtul</a:t>
            </a:r>
            <a:r>
              <a:rPr sz="1100" b="0" spc="10" dirty="0">
                <a:latin typeface="Arial"/>
                <a:cs typeface="Arial"/>
              </a:rPr>
              <a:t> </a:t>
            </a:r>
            <a:r>
              <a:rPr sz="1100" b="0" dirty="0">
                <a:latin typeface="Arial"/>
                <a:cs typeface="Arial"/>
              </a:rPr>
              <a:t>utili</a:t>
            </a:r>
            <a:r>
              <a:rPr sz="1100" b="0" spc="-15" dirty="0">
                <a:latin typeface="Arial"/>
                <a:cs typeface="Arial"/>
              </a:rPr>
              <a:t>z</a:t>
            </a:r>
            <a:r>
              <a:rPr sz="1100" b="0" spc="-360" dirty="0">
                <a:latin typeface="Arial"/>
                <a:cs typeface="Arial"/>
              </a:rPr>
              <a:t>˘</a:t>
            </a:r>
            <a:r>
              <a:rPr sz="1100" b="0" spc="-15" dirty="0">
                <a:latin typeface="Arial"/>
                <a:cs typeface="Arial"/>
              </a:rPr>
              <a:t>arii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b="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b="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b="0" spc="-45" dirty="0">
                <a:latin typeface="Arial"/>
                <a:cs typeface="Arial"/>
              </a:rPr>
              <a:t>nu</a:t>
            </a:r>
            <a:r>
              <a:rPr sz="1100" b="0" spc="-80" dirty="0">
                <a:latin typeface="Arial"/>
                <a:cs typeface="Arial"/>
              </a:rPr>
              <a:t>m</a:t>
            </a:r>
            <a:r>
              <a:rPr sz="1100" b="0" spc="-360" dirty="0">
                <a:latin typeface="Arial"/>
                <a:cs typeface="Arial"/>
              </a:rPr>
              <a:t>˘</a:t>
            </a:r>
            <a:r>
              <a:rPr sz="1100" b="0" spc="-45" dirty="0">
                <a:latin typeface="Arial"/>
                <a:cs typeface="Arial"/>
              </a:rPr>
              <a:t>ar</a:t>
            </a:r>
            <a:r>
              <a:rPr sz="1100" b="0" spc="55" dirty="0">
                <a:latin typeface="Arial"/>
                <a:cs typeface="Arial"/>
              </a:rPr>
              <a:t> </a:t>
            </a:r>
            <a:r>
              <a:rPr sz="1100" b="0" spc="-85" dirty="0">
                <a:latin typeface="Arial"/>
                <a:cs typeface="Arial"/>
              </a:rPr>
              <a:t>m</a:t>
            </a:r>
            <a:r>
              <a:rPr sz="1100" b="0" spc="-90" dirty="0">
                <a:latin typeface="Arial"/>
                <a:cs typeface="Arial"/>
              </a:rPr>
              <a:t>a</a:t>
            </a:r>
            <a:r>
              <a:rPr sz="1100" b="0" spc="-65" dirty="0">
                <a:latin typeface="Arial"/>
                <a:cs typeface="Arial"/>
              </a:rPr>
              <a:t>re</a:t>
            </a:r>
            <a:r>
              <a:rPr sz="1100" b="0" spc="55" dirty="0">
                <a:latin typeface="Arial"/>
                <a:cs typeface="Arial"/>
              </a:rPr>
              <a:t> </a:t>
            </a:r>
            <a:r>
              <a:rPr sz="1100" b="0" spc="-90" dirty="0">
                <a:latin typeface="Arial"/>
                <a:cs typeface="Arial"/>
              </a:rPr>
              <a:t>de</a:t>
            </a:r>
            <a:r>
              <a:rPr sz="1100" b="0" spc="55" dirty="0">
                <a:latin typeface="Arial"/>
                <a:cs typeface="Arial"/>
              </a:rPr>
              <a:t> </a:t>
            </a:r>
            <a:r>
              <a:rPr sz="1100" b="0" spc="-45" dirty="0">
                <a:latin typeface="Arial"/>
                <a:cs typeface="Arial"/>
              </a:rPr>
              <a:t>aplic</a:t>
            </a:r>
            <a:r>
              <a:rPr sz="1100" b="0" spc="-55" dirty="0">
                <a:latin typeface="Arial"/>
                <a:cs typeface="Arial"/>
              </a:rPr>
              <a:t>a</a:t>
            </a:r>
            <a:r>
              <a:rPr sz="1100" b="0" spc="-204" dirty="0">
                <a:latin typeface="Arial"/>
                <a:cs typeface="Arial"/>
              </a:rPr>
              <a:t>t</a:t>
            </a:r>
            <a:r>
              <a:rPr sz="900" b="0" spc="-22" baseline="-13888" dirty="0">
                <a:latin typeface="Lucida Sans Unicode"/>
                <a:cs typeface="Lucida Sans Unicode"/>
              </a:rPr>
              <a:t>,</a:t>
            </a:r>
            <a:r>
              <a:rPr sz="900" b="0" spc="-127" baseline="-13888" dirty="0">
                <a:latin typeface="Lucida Sans Unicode"/>
                <a:cs typeface="Lucida Sans Unicode"/>
              </a:rPr>
              <a:t> </a:t>
            </a:r>
            <a:r>
              <a:rPr sz="1100" b="0" spc="15" dirty="0">
                <a:latin typeface="Arial"/>
                <a:cs typeface="Arial"/>
              </a:rPr>
              <a:t>ii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b="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b="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b="0" spc="-40" dirty="0">
                <a:latin typeface="Arial"/>
                <a:cs typeface="Arial"/>
              </a:rPr>
              <a:t>domi</a:t>
            </a:r>
            <a:r>
              <a:rPr sz="1100" b="0" spc="-60" dirty="0">
                <a:latin typeface="Arial"/>
                <a:cs typeface="Arial"/>
              </a:rPr>
              <a:t>n</a:t>
            </a:r>
            <a:r>
              <a:rPr sz="1100" b="0" spc="-360" dirty="0">
                <a:latin typeface="Arial"/>
                <a:cs typeface="Arial"/>
              </a:rPr>
              <a:t>˘</a:t>
            </a:r>
            <a:r>
              <a:rPr sz="1100" b="0" spc="-90" dirty="0">
                <a:latin typeface="Arial"/>
                <a:cs typeface="Arial"/>
              </a:rPr>
              <a:t>a</a:t>
            </a:r>
            <a:r>
              <a:rPr sz="1100" b="0" spc="55" dirty="0">
                <a:latin typeface="Arial"/>
                <a:cs typeface="Arial"/>
              </a:rPr>
              <a:t> </a:t>
            </a:r>
            <a:r>
              <a:rPr sz="1100" b="0" spc="-45" dirty="0">
                <a:latin typeface="Arial"/>
                <a:cs typeface="Arial"/>
              </a:rPr>
              <a:t>pia</a:t>
            </a:r>
            <a:r>
              <a:rPr sz="1100" b="0" spc="-204" dirty="0">
                <a:latin typeface="Arial"/>
                <a:cs typeface="Arial"/>
              </a:rPr>
              <a:t>t</a:t>
            </a:r>
            <a:r>
              <a:rPr sz="900" b="0" spc="-22" baseline="-13888" dirty="0">
                <a:latin typeface="Lucida Sans Unicode"/>
                <a:cs typeface="Lucida Sans Unicode"/>
              </a:rPr>
              <a:t>,</a:t>
            </a:r>
            <a:r>
              <a:rPr sz="900" b="0" spc="-127" baseline="-13888" dirty="0">
                <a:latin typeface="Lucida Sans Unicode"/>
                <a:cs typeface="Lucida Sans Unicode"/>
              </a:rPr>
              <a:t> </a:t>
            </a:r>
            <a:r>
              <a:rPr sz="1100" b="0" spc="-90" dirty="0">
                <a:latin typeface="Arial"/>
                <a:cs typeface="Arial"/>
              </a:rPr>
              <a:t>a</a:t>
            </a:r>
            <a:r>
              <a:rPr sz="1100" b="0" spc="55" dirty="0">
                <a:latin typeface="Arial"/>
                <a:cs typeface="Arial"/>
              </a:rPr>
              <a:t> </a:t>
            </a:r>
            <a:r>
              <a:rPr sz="1100" b="0" spc="-55" dirty="0">
                <a:latin typeface="Arial"/>
                <a:cs typeface="Arial"/>
              </a:rPr>
              <a:t>desktop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b="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b="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b="0" spc="-70" dirty="0">
                <a:latin typeface="Arial"/>
                <a:cs typeface="Arial"/>
              </a:rPr>
              <a:t>closed-source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10"/>
          </p:nvPr>
        </p:nvSpPr>
        <p:spPr>
          <a:xfrm>
            <a:off x="1747883" y="3361937"/>
            <a:ext cx="1234439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>
                <a:hlinkClick r:id="rId2" action="ppaction://hlinksldjump"/>
              </a:rPr>
              <a:t>Cursul</a:t>
            </a:r>
            <a:r>
              <a:rPr spc="20">
                <a:hlinkClick r:id="rId2" action="ppaction://hlinksldjump"/>
              </a:rPr>
              <a:t> </a:t>
            </a:r>
            <a:r>
              <a:rPr lang="en-US" spc="-35" dirty="0">
                <a:hlinkClick r:id="rId2" action="ppaction://hlinksldjump"/>
              </a:rPr>
              <a:t>2</a:t>
            </a:r>
            <a:r>
              <a:rPr spc="-35" smtClean="0">
                <a:hlinkClick r:id="rId2" action="ppaction://hlinksldjump"/>
              </a:rPr>
              <a:t>,</a:t>
            </a:r>
            <a:r>
              <a:rPr spc="15" smtClean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23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540393" y="761339"/>
            <a:ext cx="1821814" cy="24714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02235" algn="ctr">
              <a:lnSpc>
                <a:spcPct val="100000"/>
              </a:lnSpc>
            </a:pPr>
            <a:r>
              <a:rPr sz="1400" b="1" spc="-45" dirty="0">
                <a:latin typeface="Arial"/>
                <a:cs typeface="Arial"/>
              </a:rPr>
              <a:t>Linux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9"/>
              </a:spcBef>
            </a:pP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Arial"/>
                <a:cs typeface="Arial"/>
              </a:rPr>
              <a:t>nucleul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Linux</a:t>
            </a:r>
            <a:endParaRPr sz="1100">
              <a:latin typeface="Arial"/>
              <a:cs typeface="Arial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latin typeface="Arial"/>
                <a:cs typeface="Arial"/>
              </a:rPr>
              <a:t>o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5" dirty="0">
                <a:latin typeface="Arial"/>
                <a:cs typeface="Arial"/>
              </a:rPr>
              <a:t>serie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pachete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5" dirty="0">
                <a:latin typeface="Arial"/>
                <a:cs typeface="Arial"/>
              </a:rPr>
              <a:t>b</a:t>
            </a:r>
            <a:r>
              <a:rPr sz="1100" spc="-60" dirty="0">
                <a:latin typeface="Arial"/>
                <a:cs typeface="Arial"/>
              </a:rPr>
              <a:t>azate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-65" dirty="0">
                <a:latin typeface="Arial"/>
                <a:cs typeface="Arial"/>
              </a:rPr>
              <a:t> </a:t>
            </a:r>
            <a:r>
              <a:rPr sz="1100" spc="-80" dirty="0">
                <a:latin typeface="Arial"/>
                <a:cs typeface="Arial"/>
              </a:rPr>
              <a:t>p</a:t>
            </a:r>
            <a:r>
              <a:rPr sz="1100" spc="-25" dirty="0">
                <a:latin typeface="Arial"/>
                <a:cs typeface="Arial"/>
              </a:rPr>
              <a:t>roiectul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0" dirty="0">
                <a:latin typeface="Arial"/>
                <a:cs typeface="Arial"/>
              </a:rPr>
              <a:t>GNU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Arial"/>
                <a:cs typeface="Arial"/>
              </a:rPr>
              <a:t>distrib</a:t>
            </a:r>
            <a:r>
              <a:rPr sz="1100" spc="-25" dirty="0">
                <a:latin typeface="Arial"/>
                <a:cs typeface="Arial"/>
              </a:rPr>
              <a:t>u</a:t>
            </a:r>
            <a:r>
              <a:rPr sz="1100" spc="-210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GNU/Linux</a:t>
            </a:r>
            <a:endParaRPr sz="1100">
              <a:latin typeface="Arial"/>
              <a:cs typeface="Arial"/>
            </a:endParaRPr>
          </a:p>
          <a:p>
            <a:pPr marL="160655" marR="315595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Arial"/>
                <a:cs typeface="Arial"/>
              </a:rPr>
              <a:t>comunitate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aut</a:t>
            </a:r>
            <a:r>
              <a:rPr sz="1100" spc="-70" dirty="0">
                <a:latin typeface="Arial"/>
                <a:cs typeface="Arial"/>
              </a:rPr>
              <a:t>o</a:t>
            </a:r>
            <a:r>
              <a:rPr sz="1100" spc="10" dirty="0">
                <a:latin typeface="Arial"/>
                <a:cs typeface="Arial"/>
              </a:rPr>
              <a:t>ri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34" dirty="0">
                <a:latin typeface="Arial"/>
                <a:cs typeface="Arial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 </a:t>
            </a:r>
            <a:r>
              <a:rPr sz="1100" spc="-10" dirty="0">
                <a:latin typeface="Arial"/>
                <a:cs typeface="Arial"/>
              </a:rPr>
              <a:t>utilizat</a:t>
            </a:r>
            <a:r>
              <a:rPr sz="1100" spc="-45" dirty="0">
                <a:latin typeface="Arial"/>
                <a:cs typeface="Arial"/>
              </a:rPr>
              <a:t>o</a:t>
            </a:r>
            <a:r>
              <a:rPr sz="1100" spc="10" dirty="0">
                <a:latin typeface="Arial"/>
                <a:cs typeface="Arial"/>
              </a:rPr>
              <a:t>ri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Arial"/>
                <a:cs typeface="Arial"/>
              </a:rPr>
              <a:t>o</a:t>
            </a:r>
            <a:r>
              <a:rPr sz="1100" spc="-30" dirty="0">
                <a:latin typeface="Arial"/>
                <a:cs typeface="Arial"/>
              </a:rPr>
              <a:t>p</a:t>
            </a:r>
            <a:r>
              <a:rPr sz="1100" spc="-70" dirty="0">
                <a:latin typeface="Arial"/>
                <a:cs typeface="Arial"/>
              </a:rPr>
              <a:t>en-source</a:t>
            </a:r>
            <a:endParaRPr sz="1100">
              <a:latin typeface="Arial"/>
              <a:cs typeface="Arial"/>
            </a:endParaRPr>
          </a:p>
          <a:p>
            <a:pPr marL="160655" marR="23495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Arial"/>
                <a:cs typeface="Arial"/>
              </a:rPr>
              <a:t>p</a:t>
            </a:r>
            <a:r>
              <a:rPr sz="1100" spc="-50" dirty="0">
                <a:latin typeface="Arial"/>
                <a:cs typeface="Arial"/>
              </a:rPr>
              <a:t>rezent</a:t>
            </a:r>
            <a:r>
              <a:rPr sz="1100" spc="-85" dirty="0">
                <a:latin typeface="Arial"/>
                <a:cs typeface="Arial"/>
              </a:rPr>
              <a:t> </a:t>
            </a:r>
            <a:r>
              <a:rPr sz="1100" spc="-229" dirty="0">
                <a:latin typeface="Arial"/>
                <a:cs typeface="Arial"/>
              </a:rPr>
              <a:t>ˆ</a:t>
            </a:r>
            <a:r>
              <a:rPr sz="1100" spc="-50" dirty="0">
                <a:latin typeface="Arial"/>
                <a:cs typeface="Arial"/>
              </a:rPr>
              <a:t>ın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pia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5" dirty="0">
                <a:latin typeface="Arial"/>
                <a:cs typeface="Arial"/>
              </a:rPr>
              <a:t>server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34" dirty="0">
                <a:latin typeface="Arial"/>
                <a:cs typeface="Arial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 </a:t>
            </a:r>
            <a:r>
              <a:rPr sz="1100" spc="-85" dirty="0">
                <a:latin typeface="Arial"/>
                <a:cs typeface="Arial"/>
              </a:rPr>
              <a:t>em</a:t>
            </a:r>
            <a:r>
              <a:rPr sz="1100" spc="-35" dirty="0">
                <a:latin typeface="Arial"/>
                <a:cs typeface="Arial"/>
              </a:rPr>
              <a:t>b</a:t>
            </a:r>
            <a:r>
              <a:rPr sz="1100" spc="-85" dirty="0">
                <a:latin typeface="Arial"/>
                <a:cs typeface="Arial"/>
              </a:rPr>
              <a:t>edded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Arial"/>
                <a:cs typeface="Arial"/>
              </a:rPr>
              <a:t>Android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249" y="503036"/>
            <a:ext cx="3675402" cy="3413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7580">
              <a:lnSpc>
                <a:spcPct val="100000"/>
              </a:lnSpc>
            </a:pPr>
            <a:r>
              <a:rPr spc="-35"/>
              <a:t>Linux </a:t>
            </a:r>
            <a:r>
              <a:rPr spc="-35" smtClean="0"/>
              <a:t>si </a:t>
            </a:r>
            <a:r>
              <a:rPr spc="-35" dirty="0"/>
              <a:t>Unix</a:t>
            </a:r>
            <a:endParaRPr spc="-35"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>
          <a:xfrm>
            <a:off x="1747883" y="3361937"/>
            <a:ext cx="1234439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>
                <a:hlinkClick r:id="rId2" action="ppaction://hlinksldjump"/>
              </a:rPr>
              <a:t>Cursul</a:t>
            </a:r>
            <a:r>
              <a:rPr spc="20">
                <a:hlinkClick r:id="rId2" action="ppaction://hlinksldjump"/>
              </a:rPr>
              <a:t> </a:t>
            </a:r>
            <a:r>
              <a:rPr lang="en-US" spc="-35" dirty="0">
                <a:hlinkClick r:id="rId2" action="ppaction://hlinksldjump"/>
              </a:rPr>
              <a:t>2</a:t>
            </a:r>
            <a:r>
              <a:rPr spc="-35" smtClean="0">
                <a:hlinkClick r:id="rId2" action="ppaction://hlinksldjump"/>
              </a:rPr>
              <a:t>,</a:t>
            </a:r>
            <a:r>
              <a:rPr spc="15" smtClean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24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48866" y="892175"/>
            <a:ext cx="3613785" cy="22771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Arial"/>
                <a:cs typeface="Arial"/>
              </a:rPr>
              <a:t>Unix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5" dirty="0">
                <a:latin typeface="Arial"/>
                <a:cs typeface="Arial"/>
              </a:rPr>
              <a:t>este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0" dirty="0">
                <a:latin typeface="Arial"/>
                <a:cs typeface="Arial"/>
              </a:rPr>
              <a:t>sistemul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o</a:t>
            </a:r>
            <a:r>
              <a:rPr sz="1100" spc="-30" dirty="0">
                <a:latin typeface="Arial"/>
                <a:cs typeface="Arial"/>
              </a:rPr>
              <a:t>p</a:t>
            </a:r>
            <a:r>
              <a:rPr sz="1100" spc="-65" dirty="0">
                <a:latin typeface="Arial"/>
                <a:cs typeface="Arial"/>
              </a:rPr>
              <a:t>er</a:t>
            </a:r>
            <a:r>
              <a:rPr sz="1100" spc="-114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05" dirty="0">
                <a:latin typeface="Arial"/>
                <a:cs typeface="Arial"/>
              </a:rPr>
              <a:t>o</a:t>
            </a:r>
            <a:r>
              <a:rPr sz="1100" spc="-35" dirty="0">
                <a:latin typeface="Arial"/>
                <a:cs typeface="Arial"/>
              </a:rPr>
              <a:t>rigine</a:t>
            </a:r>
            <a:endParaRPr sz="1100">
              <a:latin typeface="Arial"/>
              <a:cs typeface="Arial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Bell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Labs,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1969</a:t>
            </a:r>
            <a:endParaRPr sz="1000">
              <a:latin typeface="Arial"/>
              <a:cs typeface="Arial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Ken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Thompson,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Dennis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Ritchie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Arial"/>
                <a:cs typeface="Arial"/>
              </a:rPr>
              <a:t>exist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sistem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o</a:t>
            </a:r>
            <a:r>
              <a:rPr sz="1100" spc="-30" dirty="0">
                <a:latin typeface="Arial"/>
                <a:cs typeface="Arial"/>
              </a:rPr>
              <a:t>p</a:t>
            </a:r>
            <a:r>
              <a:rPr sz="1100" spc="-65" dirty="0">
                <a:latin typeface="Arial"/>
                <a:cs typeface="Arial"/>
              </a:rPr>
              <a:t>er</a:t>
            </a:r>
            <a:r>
              <a:rPr sz="1100" spc="-114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0" dirty="0">
                <a:latin typeface="Arial"/>
                <a:cs typeface="Arial"/>
              </a:rPr>
              <a:t>existente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105" dirty="0">
                <a:latin typeface="Arial"/>
                <a:cs typeface="Arial"/>
              </a:rPr>
              <a:t>o</a:t>
            </a:r>
            <a:r>
              <a:rPr sz="1100" spc="-15" dirty="0">
                <a:latin typeface="Arial"/>
                <a:cs typeface="Arial"/>
              </a:rPr>
              <a:t>rnite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din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5" dirty="0">
                <a:latin typeface="Arial"/>
                <a:cs typeface="Arial"/>
              </a:rPr>
              <a:t>c</a:t>
            </a:r>
            <a:r>
              <a:rPr sz="1100" spc="-45" dirty="0">
                <a:latin typeface="Arial"/>
                <a:cs typeface="Arial"/>
              </a:rPr>
              <a:t>o</a:t>
            </a:r>
            <a:r>
              <a:rPr sz="1100" spc="-30" dirty="0">
                <a:latin typeface="Arial"/>
                <a:cs typeface="Arial"/>
              </a:rPr>
              <a:t>dul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5" dirty="0">
                <a:latin typeface="Arial"/>
                <a:cs typeface="Arial"/>
              </a:rPr>
              <a:t>Unix</a:t>
            </a:r>
            <a:endParaRPr sz="1100">
              <a:latin typeface="Arial"/>
              <a:cs typeface="Arial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75" dirty="0">
                <a:latin typeface="Arial"/>
                <a:cs typeface="Arial"/>
              </a:rPr>
              <a:t>F</a:t>
            </a:r>
            <a:r>
              <a:rPr sz="1000" spc="-50" dirty="0">
                <a:latin typeface="Arial"/>
                <a:cs typeface="Arial"/>
              </a:rPr>
              <a:t>reeBSD,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NetBSD,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O</a:t>
            </a:r>
            <a:r>
              <a:rPr sz="1000" spc="-15" dirty="0">
                <a:latin typeface="Arial"/>
                <a:cs typeface="Arial"/>
              </a:rPr>
              <a:t>p</a:t>
            </a:r>
            <a:r>
              <a:rPr sz="1000" spc="-60" dirty="0">
                <a:latin typeface="Arial"/>
                <a:cs typeface="Arial"/>
              </a:rPr>
              <a:t>enBSD</a:t>
            </a:r>
            <a:endParaRPr sz="1000">
              <a:latin typeface="Arial"/>
              <a:cs typeface="Arial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O</a:t>
            </a:r>
            <a:r>
              <a:rPr sz="1000" spc="-15" dirty="0">
                <a:latin typeface="Arial"/>
                <a:cs typeface="Arial"/>
              </a:rPr>
              <a:t>p</a:t>
            </a:r>
            <a:r>
              <a:rPr sz="1000" spc="-80" dirty="0">
                <a:latin typeface="Arial"/>
                <a:cs typeface="Arial"/>
              </a:rPr>
              <a:t>en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Sol</a:t>
            </a:r>
            <a:r>
              <a:rPr sz="1000" spc="-100" dirty="0">
                <a:latin typeface="Arial"/>
                <a:cs typeface="Arial"/>
              </a:rPr>
              <a:t>a</a:t>
            </a:r>
            <a:r>
              <a:rPr sz="1000" spc="-35" dirty="0">
                <a:latin typeface="Arial"/>
                <a:cs typeface="Arial"/>
              </a:rPr>
              <a:t>ris</a:t>
            </a:r>
            <a:endParaRPr sz="1000">
              <a:latin typeface="Arial"/>
              <a:cs typeface="Arial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Mac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OS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X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Arial"/>
                <a:cs typeface="Arial"/>
              </a:rPr>
              <a:t>Linux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5" dirty="0">
                <a:latin typeface="Arial"/>
                <a:cs typeface="Arial"/>
              </a:rPr>
              <a:t>este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0" dirty="0">
                <a:latin typeface="Arial"/>
                <a:cs typeface="Arial"/>
              </a:rPr>
              <a:t>un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sistem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o</a:t>
            </a:r>
            <a:r>
              <a:rPr sz="1100" spc="-30" dirty="0">
                <a:latin typeface="Arial"/>
                <a:cs typeface="Arial"/>
              </a:rPr>
              <a:t>p</a:t>
            </a:r>
            <a:r>
              <a:rPr sz="1100" spc="-65" dirty="0">
                <a:latin typeface="Arial"/>
                <a:cs typeface="Arial"/>
              </a:rPr>
              <a:t>er</a:t>
            </a:r>
            <a:r>
              <a:rPr sz="1100" spc="-114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5" dirty="0">
                <a:latin typeface="Arial"/>
                <a:cs typeface="Arial"/>
              </a:rPr>
              <a:t>Unix-li</a:t>
            </a:r>
            <a:r>
              <a:rPr sz="1100" spc="-50" dirty="0">
                <a:latin typeface="Arial"/>
                <a:cs typeface="Arial"/>
              </a:rPr>
              <a:t>k</a:t>
            </a:r>
            <a:r>
              <a:rPr sz="1100" spc="-130" dirty="0">
                <a:latin typeface="Arial"/>
                <a:cs typeface="Arial"/>
              </a:rPr>
              <a:t>e</a:t>
            </a:r>
            <a:endParaRPr sz="1100">
              <a:latin typeface="Arial"/>
              <a:cs typeface="Arial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nu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de</a:t>
            </a:r>
            <a:r>
              <a:rPr sz="1000" spc="-175" dirty="0">
                <a:latin typeface="Arial"/>
                <a:cs typeface="Arial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50" dirty="0">
                <a:latin typeface="Arial"/>
                <a:cs typeface="Arial"/>
              </a:rPr>
              <a:t>ine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com</a:t>
            </a:r>
            <a:r>
              <a:rPr sz="1000" spc="-25" dirty="0">
                <a:latin typeface="Arial"/>
                <a:cs typeface="Arial"/>
              </a:rPr>
              <a:t>p</a:t>
            </a:r>
            <a:r>
              <a:rPr sz="1000" spc="-50" dirty="0">
                <a:latin typeface="Arial"/>
                <a:cs typeface="Arial"/>
              </a:rPr>
              <a:t>onente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din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c</a:t>
            </a:r>
            <a:r>
              <a:rPr sz="1000" spc="-40" dirty="0">
                <a:latin typeface="Arial"/>
                <a:cs typeface="Arial"/>
              </a:rPr>
              <a:t>o</a:t>
            </a:r>
            <a:r>
              <a:rPr sz="1000" spc="-25" dirty="0">
                <a:latin typeface="Arial"/>
                <a:cs typeface="Arial"/>
              </a:rPr>
              <a:t>dul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Unix</a:t>
            </a:r>
            <a:endParaRPr sz="1000">
              <a:latin typeface="Arial"/>
              <a:cs typeface="Arial"/>
            </a:endParaRPr>
          </a:p>
          <a:p>
            <a:pPr marL="437515" marR="511175" indent="-137160">
              <a:lnSpc>
                <a:spcPts val="1200"/>
              </a:lnSpc>
              <a:spcBef>
                <a:spcPts val="3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70" dirty="0">
                <a:latin typeface="Arial"/>
                <a:cs typeface="Arial"/>
              </a:rPr>
              <a:t>este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c</a:t>
            </a:r>
            <a:r>
              <a:rPr sz="1000" spc="-55" dirty="0">
                <a:latin typeface="Arial"/>
                <a:cs typeface="Arial"/>
              </a:rPr>
              <a:t>ompa</a:t>
            </a:r>
            <a:r>
              <a:rPr sz="1000" spc="15" dirty="0">
                <a:latin typeface="Arial"/>
                <a:cs typeface="Arial"/>
              </a:rPr>
              <a:t>tibil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cu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,,stand</a:t>
            </a:r>
            <a:r>
              <a:rPr sz="1000" spc="-75" dirty="0">
                <a:latin typeface="Arial"/>
                <a:cs typeface="Arial"/>
              </a:rPr>
              <a:t>a</a:t>
            </a:r>
            <a:r>
              <a:rPr sz="1000" spc="-20" dirty="0">
                <a:latin typeface="Arial"/>
                <a:cs typeface="Arial"/>
              </a:rPr>
              <a:t>rdul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Unix”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50" dirty="0">
                <a:latin typeface="Arial"/>
                <a:cs typeface="Arial"/>
              </a:rPr>
              <a:t>(</a:t>
            </a:r>
            <a:r>
              <a:rPr sz="1000" i="1" spc="-40" dirty="0">
                <a:latin typeface="Trebuchet MS"/>
                <a:cs typeface="Trebuchet MS"/>
              </a:rPr>
              <a:t>Single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30" dirty="0">
                <a:latin typeface="Trebuchet MS"/>
                <a:cs typeface="Trebuchet MS"/>
              </a:rPr>
              <a:t>Unix</a:t>
            </a:r>
            <a:r>
              <a:rPr sz="1000" i="1" spc="-20" dirty="0">
                <a:latin typeface="Trebuchet MS"/>
                <a:cs typeface="Trebuchet MS"/>
              </a:rPr>
              <a:t> </a:t>
            </a:r>
            <a:r>
              <a:rPr sz="1000" i="1" spc="10" dirty="0">
                <a:latin typeface="Trebuchet MS"/>
                <a:cs typeface="Trebuchet MS"/>
              </a:rPr>
              <a:t>S</a:t>
            </a:r>
            <a:r>
              <a:rPr sz="1000" i="1" spc="40" dirty="0">
                <a:latin typeface="Trebuchet MS"/>
                <a:cs typeface="Trebuchet MS"/>
              </a:rPr>
              <a:t>p</a:t>
            </a:r>
            <a:r>
              <a:rPr sz="1000" i="1" spc="-60" dirty="0">
                <a:latin typeface="Trebuchet MS"/>
                <a:cs typeface="Trebuchet MS"/>
              </a:rPr>
              <a:t>ecification</a:t>
            </a:r>
            <a:r>
              <a:rPr sz="1000" spc="50" dirty="0">
                <a:latin typeface="Arial"/>
                <a:cs typeface="Arial"/>
              </a:rPr>
              <a:t>)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Arial"/>
                <a:cs typeface="Arial"/>
              </a:rPr>
              <a:t>vom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folosi,</a:t>
            </a:r>
            <a:r>
              <a:rPr sz="1100" spc="-85" dirty="0">
                <a:latin typeface="Arial"/>
                <a:cs typeface="Arial"/>
              </a:rPr>
              <a:t> </a:t>
            </a:r>
            <a:r>
              <a:rPr sz="1100" spc="-229" dirty="0">
                <a:latin typeface="Arial"/>
                <a:cs typeface="Arial"/>
              </a:rPr>
              <a:t>ˆ</a:t>
            </a:r>
            <a:r>
              <a:rPr sz="1100" spc="-50" dirty="0">
                <a:latin typeface="Arial"/>
                <a:cs typeface="Arial"/>
              </a:rPr>
              <a:t>ın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5" dirty="0">
                <a:latin typeface="Arial"/>
                <a:cs typeface="Arial"/>
              </a:rPr>
              <a:t>general,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termenul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5" dirty="0">
                <a:latin typeface="Arial"/>
                <a:cs typeface="Arial"/>
              </a:rPr>
              <a:t>,,Unix”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Arial"/>
                <a:cs typeface="Arial"/>
              </a:rPr>
              <a:t>vom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5" dirty="0">
                <a:latin typeface="Arial"/>
                <a:cs typeface="Arial"/>
              </a:rPr>
              <a:t>folosi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termenul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,,Linux”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30" dirty="0">
                <a:latin typeface="Arial"/>
                <a:cs typeface="Arial"/>
              </a:rPr>
              <a:t>entru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as</a:t>
            </a:r>
            <a:r>
              <a:rPr sz="1100" spc="-65" dirty="0">
                <a:latin typeface="Arial"/>
                <a:cs typeface="Arial"/>
              </a:rPr>
              <a:t>p</a:t>
            </a:r>
            <a:r>
              <a:rPr sz="1100" spc="-60" dirty="0">
                <a:latin typeface="Arial"/>
                <a:cs typeface="Arial"/>
              </a:rPr>
              <a:t>ecte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35" dirty="0">
                <a:latin typeface="Arial"/>
                <a:cs typeface="Arial"/>
              </a:rPr>
              <a:t>s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50" dirty="0">
                <a:latin typeface="Arial"/>
                <a:cs typeface="Arial"/>
              </a:rPr>
              <a:t>ecifice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Linux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21230">
              <a:lnSpc>
                <a:spcPct val="100000"/>
              </a:lnSpc>
            </a:pPr>
            <a:r>
              <a:rPr spc="-60" dirty="0"/>
              <a:t>Ist</a:t>
            </a:r>
            <a:r>
              <a:rPr spc="-120" dirty="0"/>
              <a:t>o</a:t>
            </a:r>
            <a:r>
              <a:rPr spc="-30" dirty="0"/>
              <a:t>ricul</a:t>
            </a:r>
            <a:r>
              <a:rPr spc="10" dirty="0"/>
              <a:t> </a:t>
            </a:r>
            <a:r>
              <a:rPr spc="-30" dirty="0"/>
              <a:t>Unix</a:t>
            </a:r>
          </a:p>
        </p:txBody>
      </p:sp>
      <p:sp>
        <p:nvSpPr>
          <p:cNvPr id="104" name="object 104"/>
          <p:cNvSpPr txBox="1">
            <a:spLocks noGrp="1"/>
          </p:cNvSpPr>
          <p:nvPr>
            <p:ph type="dt" sz="half" idx="10"/>
          </p:nvPr>
        </p:nvSpPr>
        <p:spPr>
          <a:xfrm>
            <a:off x="1747883" y="3361937"/>
            <a:ext cx="1234439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>
                <a:hlinkClick r:id="rId2" action="ppaction://hlinksldjump"/>
              </a:rPr>
              <a:t>Cursul</a:t>
            </a:r>
            <a:r>
              <a:rPr spc="20">
                <a:hlinkClick r:id="rId2" action="ppaction://hlinksldjump"/>
              </a:rPr>
              <a:t> </a:t>
            </a:r>
            <a:r>
              <a:rPr lang="en-US" spc="-35" dirty="0">
                <a:hlinkClick r:id="rId2" action="ppaction://hlinksldjump"/>
              </a:rPr>
              <a:t>2</a:t>
            </a:r>
            <a:r>
              <a:rPr spc="-35" smtClean="0">
                <a:hlinkClick r:id="rId2" action="ppaction://hlinksldjump"/>
              </a:rPr>
              <a:t>,</a:t>
            </a:r>
            <a:r>
              <a:rPr spc="15" smtClean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103" name="object 103"/>
          <p:cNvSpPr txBox="1">
            <a:spLocks noGrp="1"/>
          </p:cNvSpPr>
          <p:nvPr>
            <p:ph type="ftr" sz="quarter" idx="11"/>
          </p:nvPr>
        </p:nvSpPr>
        <p:spPr>
          <a:xfrm>
            <a:off x="131305" y="3361937"/>
            <a:ext cx="281940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endParaRPr spc="-30" dirty="0"/>
          </a:p>
        </p:txBody>
      </p:sp>
      <p:sp>
        <p:nvSpPr>
          <p:cNvPr id="105" name="object 105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25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45017" y="762153"/>
            <a:ext cx="2775427" cy="22515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08325" y="774285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1969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9623" y="878095"/>
            <a:ext cx="23431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0" dirty="0">
                <a:latin typeface="Cambria"/>
                <a:cs typeface="Cambria"/>
              </a:rPr>
              <a:t>197</a:t>
            </a:r>
            <a:r>
              <a:rPr sz="250" spc="15" dirty="0">
                <a:latin typeface="Cambria"/>
                <a:cs typeface="Cambria"/>
              </a:rPr>
              <a:t>1</a:t>
            </a:r>
            <a:r>
              <a:rPr sz="250" spc="15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Cambria"/>
                <a:cs typeface="Cambria"/>
              </a:rPr>
              <a:t>t</a:t>
            </a:r>
            <a:r>
              <a:rPr sz="250" spc="15" dirty="0">
                <a:latin typeface="Cambria"/>
                <a:cs typeface="Cambria"/>
              </a:rPr>
              <a:t>o</a:t>
            </a:r>
            <a:r>
              <a:rPr sz="250" spc="15" dirty="0">
                <a:latin typeface="Times New Roman"/>
                <a:cs typeface="Times New Roman"/>
              </a:rPr>
              <a:t> </a:t>
            </a:r>
            <a:r>
              <a:rPr sz="250" spc="15" dirty="0">
                <a:latin typeface="Cambria"/>
                <a:cs typeface="Cambria"/>
              </a:rPr>
              <a:t>1973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9623" y="957189"/>
            <a:ext cx="23431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0" dirty="0">
                <a:latin typeface="Cambria"/>
                <a:cs typeface="Cambria"/>
              </a:rPr>
              <a:t>197</a:t>
            </a:r>
            <a:r>
              <a:rPr sz="250" spc="15" dirty="0">
                <a:latin typeface="Cambria"/>
                <a:cs typeface="Cambria"/>
              </a:rPr>
              <a:t>4</a:t>
            </a:r>
            <a:r>
              <a:rPr sz="250" spc="15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Cambria"/>
                <a:cs typeface="Cambria"/>
              </a:rPr>
              <a:t>t</a:t>
            </a:r>
            <a:r>
              <a:rPr sz="250" spc="15" dirty="0">
                <a:latin typeface="Cambria"/>
                <a:cs typeface="Cambria"/>
              </a:rPr>
              <a:t>o</a:t>
            </a:r>
            <a:r>
              <a:rPr sz="250" spc="15" dirty="0">
                <a:latin typeface="Times New Roman"/>
                <a:cs typeface="Times New Roman"/>
              </a:rPr>
              <a:t> </a:t>
            </a:r>
            <a:r>
              <a:rPr sz="250" spc="15" dirty="0">
                <a:latin typeface="Cambria"/>
                <a:cs typeface="Cambria"/>
              </a:rPr>
              <a:t>1975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5099" y="1042433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1978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05099" y="1145357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1979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5099" y="1274168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1980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05099" y="1352171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1981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5099" y="1424805"/>
            <a:ext cx="104775" cy="123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1982</a:t>
            </a:r>
            <a:endParaRPr sz="2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1"/>
              </a:spcBef>
            </a:pPr>
            <a:endParaRPr sz="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1983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05099" y="1568820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1984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05099" y="1643660"/>
            <a:ext cx="104775" cy="114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1985</a:t>
            </a:r>
            <a:endParaRPr sz="2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1986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5099" y="1781610"/>
            <a:ext cx="10477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1987</a:t>
            </a:r>
            <a:endParaRPr sz="2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250" spc="15" dirty="0">
                <a:latin typeface="Cambria"/>
                <a:cs typeface="Cambria"/>
              </a:rPr>
              <a:t>1988</a:t>
            </a:r>
            <a:endParaRPr sz="2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250" spc="15" dirty="0">
                <a:latin typeface="Cambria"/>
                <a:cs typeface="Cambria"/>
              </a:rPr>
              <a:t>1989</a:t>
            </a:r>
            <a:endParaRPr sz="2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250" spc="15" dirty="0">
                <a:latin typeface="Cambria"/>
                <a:cs typeface="Cambria"/>
              </a:rPr>
              <a:t>1990</a:t>
            </a:r>
            <a:endParaRPr sz="2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0" spc="15" dirty="0">
                <a:latin typeface="Cambria"/>
                <a:cs typeface="Cambria"/>
              </a:rPr>
              <a:t>1991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05099" y="2151459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1992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03296" y="2251148"/>
            <a:ext cx="106680" cy="3359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97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1993</a:t>
            </a:r>
            <a:endParaRPr sz="250">
              <a:latin typeface="Cambria"/>
              <a:cs typeface="Cambria"/>
            </a:endParaRPr>
          </a:p>
          <a:p>
            <a:pPr marL="13970">
              <a:lnSpc>
                <a:spcPct val="100000"/>
              </a:lnSpc>
              <a:spcBef>
                <a:spcPts val="150"/>
              </a:spcBef>
            </a:pPr>
            <a:r>
              <a:rPr sz="250" spc="15" dirty="0">
                <a:latin typeface="Cambria"/>
                <a:cs typeface="Cambria"/>
              </a:rPr>
              <a:t>1994</a:t>
            </a:r>
            <a:endParaRPr sz="250">
              <a:latin typeface="Cambria"/>
              <a:cs typeface="Cambria"/>
            </a:endParaRPr>
          </a:p>
          <a:p>
            <a:pPr marL="13970">
              <a:lnSpc>
                <a:spcPct val="100000"/>
              </a:lnSpc>
              <a:spcBef>
                <a:spcPts val="120"/>
              </a:spcBef>
            </a:pPr>
            <a:r>
              <a:rPr sz="250" spc="15" dirty="0">
                <a:latin typeface="Cambria"/>
                <a:cs typeface="Cambria"/>
              </a:rPr>
              <a:t>1995</a:t>
            </a:r>
            <a:endParaRPr sz="250">
              <a:latin typeface="Cambria"/>
              <a:cs typeface="Cambria"/>
            </a:endParaRPr>
          </a:p>
          <a:p>
            <a:pPr marL="13970">
              <a:lnSpc>
                <a:spcPct val="100000"/>
              </a:lnSpc>
              <a:spcBef>
                <a:spcPts val="145"/>
              </a:spcBef>
            </a:pPr>
            <a:r>
              <a:rPr sz="250" spc="15" dirty="0">
                <a:latin typeface="Cambria"/>
                <a:cs typeface="Cambria"/>
              </a:rPr>
              <a:t>1996</a:t>
            </a:r>
            <a:endParaRPr sz="250">
              <a:latin typeface="Cambria"/>
              <a:cs typeface="Cambria"/>
            </a:endParaRPr>
          </a:p>
          <a:p>
            <a:pPr marL="13970">
              <a:lnSpc>
                <a:spcPct val="100000"/>
              </a:lnSpc>
              <a:spcBef>
                <a:spcPts val="114"/>
              </a:spcBef>
            </a:pPr>
            <a:r>
              <a:rPr sz="250" spc="15" dirty="0">
                <a:latin typeface="Cambria"/>
                <a:cs typeface="Cambria"/>
              </a:rPr>
              <a:t>1997</a:t>
            </a:r>
            <a:endParaRPr sz="2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3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1998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04910" y="2607813"/>
            <a:ext cx="104775" cy="101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1999</a:t>
            </a:r>
            <a:endParaRPr sz="2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" spc="15" dirty="0">
                <a:latin typeface="Cambria"/>
                <a:cs typeface="Cambria"/>
              </a:rPr>
              <a:t>2000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39623" y="2872332"/>
            <a:ext cx="23431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0" dirty="0">
                <a:latin typeface="Cambria"/>
                <a:cs typeface="Cambria"/>
              </a:rPr>
              <a:t>200</a:t>
            </a:r>
            <a:r>
              <a:rPr sz="250" spc="15" dirty="0">
                <a:latin typeface="Cambria"/>
                <a:cs typeface="Cambria"/>
              </a:rPr>
              <a:t>6</a:t>
            </a:r>
            <a:r>
              <a:rPr sz="250" spc="15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Cambria"/>
                <a:cs typeface="Cambria"/>
              </a:rPr>
              <a:t>t</a:t>
            </a:r>
            <a:r>
              <a:rPr sz="250" spc="15" dirty="0">
                <a:latin typeface="Cambria"/>
                <a:cs typeface="Cambria"/>
              </a:rPr>
              <a:t>o</a:t>
            </a:r>
            <a:r>
              <a:rPr sz="250" spc="15" dirty="0">
                <a:latin typeface="Times New Roman"/>
                <a:cs typeface="Times New Roman"/>
              </a:rPr>
              <a:t> </a:t>
            </a:r>
            <a:r>
              <a:rPr sz="250" spc="15" dirty="0">
                <a:latin typeface="Cambria"/>
                <a:cs typeface="Cambria"/>
              </a:rPr>
              <a:t>2010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39434" y="2751784"/>
            <a:ext cx="234315" cy="10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50" spc="10" dirty="0">
                <a:latin typeface="Cambria"/>
                <a:cs typeface="Cambria"/>
              </a:rPr>
              <a:t>200</a:t>
            </a:r>
            <a:r>
              <a:rPr sz="250" spc="15" dirty="0">
                <a:latin typeface="Cambria"/>
                <a:cs typeface="Cambria"/>
              </a:rPr>
              <a:t>1</a:t>
            </a:r>
            <a:r>
              <a:rPr sz="250" spc="15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Cambria"/>
                <a:cs typeface="Cambria"/>
              </a:rPr>
              <a:t>t</a:t>
            </a:r>
            <a:r>
              <a:rPr sz="250" spc="15" dirty="0">
                <a:latin typeface="Cambria"/>
                <a:cs typeface="Cambria"/>
              </a:rPr>
              <a:t>o</a:t>
            </a:r>
            <a:r>
              <a:rPr sz="250" spc="15" dirty="0">
                <a:latin typeface="Times New Roman"/>
                <a:cs typeface="Times New Roman"/>
              </a:rPr>
              <a:t> </a:t>
            </a:r>
            <a:r>
              <a:rPr sz="250" spc="15" dirty="0">
                <a:latin typeface="Cambria"/>
                <a:cs typeface="Cambria"/>
              </a:rPr>
              <a:t>2004</a:t>
            </a:r>
            <a:endParaRPr sz="250">
              <a:latin typeface="Cambria"/>
              <a:cs typeface="Cambria"/>
            </a:endParaRPr>
          </a:p>
          <a:p>
            <a:pPr marL="1270" algn="ctr">
              <a:lnSpc>
                <a:spcPct val="100000"/>
              </a:lnSpc>
              <a:spcBef>
                <a:spcPts val="125"/>
              </a:spcBef>
            </a:pPr>
            <a:r>
              <a:rPr sz="250" spc="15" dirty="0">
                <a:latin typeface="Cambria"/>
                <a:cs typeface="Cambria"/>
              </a:rPr>
              <a:t>2005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890933" y="807145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1969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894243" y="1083050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1978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894243" y="1185972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1979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894243" y="1296535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1980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894243" y="1374538"/>
            <a:ext cx="104775" cy="123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1981</a:t>
            </a:r>
            <a:endParaRPr sz="2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1"/>
              </a:spcBef>
            </a:pPr>
            <a:endParaRPr sz="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1982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894243" y="1519805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1983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894243" y="1591186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1984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894243" y="1666026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1985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894243" y="1729267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1986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894243" y="1796416"/>
            <a:ext cx="104775" cy="28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1987</a:t>
            </a:r>
            <a:endParaRPr sz="2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250" spc="15" dirty="0">
                <a:latin typeface="Cambria"/>
                <a:cs typeface="Cambria"/>
              </a:rPr>
              <a:t>1988</a:t>
            </a:r>
            <a:endParaRPr sz="2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250" spc="15" dirty="0">
                <a:latin typeface="Cambria"/>
                <a:cs typeface="Cambria"/>
              </a:rPr>
              <a:t>1989</a:t>
            </a:r>
            <a:endParaRPr sz="2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250" spc="15" dirty="0">
                <a:latin typeface="Cambria"/>
                <a:cs typeface="Cambria"/>
              </a:rPr>
              <a:t>1990</a:t>
            </a:r>
            <a:endParaRPr sz="2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50" spc="15" dirty="0">
                <a:latin typeface="Cambria"/>
                <a:cs typeface="Cambria"/>
              </a:rPr>
              <a:t>1991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894243" y="2124326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1992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3894243" y="2224017"/>
            <a:ext cx="104775" cy="1085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1993</a:t>
            </a:r>
            <a:endParaRPr sz="2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250" spc="15" dirty="0">
                <a:latin typeface="Cambria"/>
                <a:cs typeface="Cambria"/>
              </a:rPr>
              <a:t>1994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894068" y="2365408"/>
            <a:ext cx="104775" cy="2247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1995</a:t>
            </a:r>
            <a:endParaRPr sz="2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45"/>
              </a:spcBef>
            </a:pPr>
            <a:r>
              <a:rPr sz="250" spc="15" dirty="0">
                <a:latin typeface="Cambria"/>
                <a:cs typeface="Cambria"/>
              </a:rPr>
              <a:t>1996</a:t>
            </a:r>
            <a:endParaRPr sz="2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50" spc="15" dirty="0">
                <a:latin typeface="Cambria"/>
                <a:cs typeface="Cambria"/>
              </a:rPr>
              <a:t>1997</a:t>
            </a:r>
            <a:endParaRPr sz="2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33"/>
              </a:spcBef>
            </a:pPr>
            <a:endParaRPr sz="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1998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832575" y="2648429"/>
            <a:ext cx="234315" cy="153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1999</a:t>
            </a:r>
            <a:endParaRPr sz="250">
              <a:latin typeface="Cambria"/>
              <a:cs typeface="Cambria"/>
            </a:endParaRPr>
          </a:p>
          <a:p>
            <a:pPr marL="74295">
              <a:lnSpc>
                <a:spcPct val="100000"/>
              </a:lnSpc>
              <a:spcBef>
                <a:spcPts val="100"/>
              </a:spcBef>
            </a:pPr>
            <a:r>
              <a:rPr sz="250" spc="15" dirty="0">
                <a:latin typeface="Cambria"/>
                <a:cs typeface="Cambria"/>
              </a:rPr>
              <a:t>2000</a:t>
            </a:r>
            <a:endParaRPr sz="2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50" spc="10" dirty="0">
                <a:latin typeface="Cambria"/>
                <a:cs typeface="Cambria"/>
              </a:rPr>
              <a:t>200</a:t>
            </a:r>
            <a:r>
              <a:rPr sz="250" spc="15" dirty="0">
                <a:latin typeface="Cambria"/>
                <a:cs typeface="Cambria"/>
              </a:rPr>
              <a:t>1</a:t>
            </a:r>
            <a:r>
              <a:rPr sz="250" spc="15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Cambria"/>
                <a:cs typeface="Cambria"/>
              </a:rPr>
              <a:t>t</a:t>
            </a:r>
            <a:r>
              <a:rPr sz="250" spc="15" dirty="0">
                <a:latin typeface="Cambria"/>
                <a:cs typeface="Cambria"/>
              </a:rPr>
              <a:t>o</a:t>
            </a:r>
            <a:r>
              <a:rPr sz="250" spc="15" dirty="0">
                <a:latin typeface="Times New Roman"/>
                <a:cs typeface="Times New Roman"/>
              </a:rPr>
              <a:t> </a:t>
            </a:r>
            <a:r>
              <a:rPr sz="250" spc="15" dirty="0">
                <a:latin typeface="Cambria"/>
                <a:cs typeface="Cambria"/>
              </a:rPr>
              <a:t>2004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910368" y="2458023"/>
            <a:ext cx="635" cy="20320"/>
          </a:xfrm>
          <a:custGeom>
            <a:avLst/>
            <a:gdLst/>
            <a:ahLst/>
            <a:cxnLst/>
            <a:rect l="l" t="t" r="r" b="b"/>
            <a:pathLst>
              <a:path w="634" h="20319">
                <a:moveTo>
                  <a:pt x="0" y="0"/>
                </a:moveTo>
                <a:lnTo>
                  <a:pt x="102" y="20215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3473802" y="851445"/>
            <a:ext cx="218440" cy="44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" spc="45" dirty="0">
                <a:latin typeface="Cambria"/>
                <a:cs typeface="Cambria"/>
              </a:rPr>
              <a:t>Open</a:t>
            </a:r>
            <a:r>
              <a:rPr sz="200" spc="45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Sou</a:t>
            </a:r>
            <a:r>
              <a:rPr sz="200" spc="20" dirty="0">
                <a:latin typeface="Cambria"/>
                <a:cs typeface="Cambria"/>
              </a:rPr>
              <a:t>r</a:t>
            </a:r>
            <a:r>
              <a:rPr sz="200" spc="40" dirty="0">
                <a:latin typeface="Cambria"/>
                <a:cs typeface="Cambria"/>
              </a:rPr>
              <a:t>ce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3469620" y="920729"/>
            <a:ext cx="593090" cy="1238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604">
              <a:lnSpc>
                <a:spcPct val="100000"/>
              </a:lnSpc>
            </a:pPr>
            <a:r>
              <a:rPr sz="200" spc="30" dirty="0">
                <a:latin typeface="Cambria"/>
                <a:cs typeface="Cambria"/>
              </a:rPr>
              <a:t>Mi</a:t>
            </a:r>
            <a:r>
              <a:rPr sz="200" spc="15" dirty="0">
                <a:latin typeface="Cambria"/>
                <a:cs typeface="Cambria"/>
              </a:rPr>
              <a:t>x</a:t>
            </a:r>
            <a:r>
              <a:rPr sz="200" spc="30" dirty="0">
                <a:latin typeface="Cambria"/>
                <a:cs typeface="Cambria"/>
              </a:rPr>
              <a:t>ed/Sha</a:t>
            </a:r>
            <a:r>
              <a:rPr sz="200" spc="5" dirty="0">
                <a:latin typeface="Cambria"/>
                <a:cs typeface="Cambria"/>
              </a:rPr>
              <a:t>r</a:t>
            </a:r>
            <a:r>
              <a:rPr sz="200" spc="35" dirty="0">
                <a:latin typeface="Cambria"/>
                <a:cs typeface="Cambria"/>
              </a:rPr>
              <a:t>e</a:t>
            </a:r>
            <a:r>
              <a:rPr sz="200" spc="45" dirty="0">
                <a:latin typeface="Cambria"/>
                <a:cs typeface="Cambria"/>
              </a:rPr>
              <a:t>d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Sou</a:t>
            </a:r>
            <a:r>
              <a:rPr sz="200" spc="20" dirty="0">
                <a:latin typeface="Cambria"/>
                <a:cs typeface="Cambria"/>
              </a:rPr>
              <a:t>r</a:t>
            </a:r>
            <a:r>
              <a:rPr sz="200" spc="40" dirty="0">
                <a:latin typeface="Cambria"/>
                <a:cs typeface="Cambria"/>
              </a:rPr>
              <a:t>ce</a:t>
            </a:r>
            <a:r>
              <a:rPr sz="200" dirty="0">
                <a:latin typeface="Times New Roman"/>
                <a:cs typeface="Times New Roman"/>
              </a:rPr>
              <a:t>     </a:t>
            </a:r>
            <a:r>
              <a:rPr sz="200" spc="5" dirty="0">
                <a:latin typeface="Times New Roman"/>
                <a:cs typeface="Times New Roman"/>
              </a:rPr>
              <a:t> </a:t>
            </a:r>
            <a:r>
              <a:rPr sz="375" spc="15" baseline="22222" dirty="0">
                <a:latin typeface="Cambria"/>
                <a:cs typeface="Cambria"/>
              </a:rPr>
              <a:t>197</a:t>
            </a:r>
            <a:r>
              <a:rPr sz="375" spc="22" baseline="22222" dirty="0">
                <a:latin typeface="Cambria"/>
                <a:cs typeface="Cambria"/>
              </a:rPr>
              <a:t>1</a:t>
            </a:r>
            <a:r>
              <a:rPr sz="375" spc="22" baseline="22222" dirty="0">
                <a:latin typeface="Times New Roman"/>
                <a:cs typeface="Times New Roman"/>
              </a:rPr>
              <a:t> </a:t>
            </a:r>
            <a:r>
              <a:rPr sz="375" spc="15" baseline="22222" dirty="0">
                <a:latin typeface="Cambria"/>
                <a:cs typeface="Cambria"/>
              </a:rPr>
              <a:t>t</a:t>
            </a:r>
            <a:r>
              <a:rPr sz="375" spc="22" baseline="22222" dirty="0">
                <a:latin typeface="Cambria"/>
                <a:cs typeface="Cambria"/>
              </a:rPr>
              <a:t>o</a:t>
            </a:r>
            <a:r>
              <a:rPr sz="375" spc="22" baseline="22222" dirty="0">
                <a:latin typeface="Times New Roman"/>
                <a:cs typeface="Times New Roman"/>
              </a:rPr>
              <a:t> </a:t>
            </a:r>
            <a:r>
              <a:rPr sz="375" spc="22" baseline="22222" dirty="0">
                <a:latin typeface="Cambria"/>
                <a:cs typeface="Cambria"/>
              </a:rPr>
              <a:t>1973</a:t>
            </a:r>
            <a:endParaRPr sz="375" baseline="22222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370840" algn="l"/>
              </a:tabLst>
            </a:pPr>
            <a:r>
              <a:rPr sz="200" spc="30" dirty="0">
                <a:latin typeface="Cambria"/>
                <a:cs typeface="Cambria"/>
              </a:rPr>
              <a:t>Close</a:t>
            </a:r>
            <a:r>
              <a:rPr sz="200" spc="40" dirty="0">
                <a:latin typeface="Cambria"/>
                <a:cs typeface="Cambria"/>
              </a:rPr>
              <a:t>d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Sou</a:t>
            </a:r>
            <a:r>
              <a:rPr sz="200" spc="20" dirty="0">
                <a:latin typeface="Cambria"/>
                <a:cs typeface="Cambria"/>
              </a:rPr>
              <a:t>r</a:t>
            </a:r>
            <a:r>
              <a:rPr sz="200" spc="40" dirty="0">
                <a:latin typeface="Cambria"/>
                <a:cs typeface="Cambria"/>
              </a:rPr>
              <a:t>ce</a:t>
            </a:r>
            <a:r>
              <a:rPr sz="200" dirty="0">
                <a:latin typeface="Times New Roman"/>
                <a:cs typeface="Times New Roman"/>
              </a:rPr>
              <a:t>	</a:t>
            </a:r>
            <a:r>
              <a:rPr sz="375" spc="15" baseline="11111" dirty="0">
                <a:latin typeface="Cambria"/>
                <a:cs typeface="Cambria"/>
              </a:rPr>
              <a:t>197</a:t>
            </a:r>
            <a:r>
              <a:rPr sz="375" spc="22" baseline="11111" dirty="0">
                <a:latin typeface="Cambria"/>
                <a:cs typeface="Cambria"/>
              </a:rPr>
              <a:t>4</a:t>
            </a:r>
            <a:r>
              <a:rPr sz="375" spc="22" baseline="11111" dirty="0">
                <a:latin typeface="Times New Roman"/>
                <a:cs typeface="Times New Roman"/>
              </a:rPr>
              <a:t> </a:t>
            </a:r>
            <a:r>
              <a:rPr sz="375" spc="15" baseline="11111" dirty="0">
                <a:latin typeface="Cambria"/>
                <a:cs typeface="Cambria"/>
              </a:rPr>
              <a:t>t</a:t>
            </a:r>
            <a:r>
              <a:rPr sz="375" spc="22" baseline="11111" dirty="0">
                <a:latin typeface="Cambria"/>
                <a:cs typeface="Cambria"/>
              </a:rPr>
              <a:t>o</a:t>
            </a:r>
            <a:r>
              <a:rPr sz="375" spc="22" baseline="11111" dirty="0">
                <a:latin typeface="Times New Roman"/>
                <a:cs typeface="Times New Roman"/>
              </a:rPr>
              <a:t> </a:t>
            </a:r>
            <a:r>
              <a:rPr sz="375" spc="22" baseline="11111" dirty="0">
                <a:latin typeface="Cambria"/>
                <a:cs typeface="Cambria"/>
              </a:rPr>
              <a:t>1975</a:t>
            </a:r>
            <a:endParaRPr sz="375" baseline="11111">
              <a:latin typeface="Cambria"/>
              <a:cs typeface="Cambria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3630814" y="1711999"/>
            <a:ext cx="17018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40"/>
              </a:lnSpc>
            </a:pPr>
            <a:r>
              <a:rPr sz="200" spc="25" dirty="0">
                <a:latin typeface="Cambria"/>
                <a:cs typeface="Cambria"/>
              </a:rPr>
              <a:t>HP/UX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latin typeface="Cambria"/>
                <a:cs typeface="Cambria"/>
              </a:rPr>
              <a:t>1.</a:t>
            </a:r>
            <a:r>
              <a:rPr sz="200" spc="45" dirty="0">
                <a:latin typeface="Cambria"/>
                <a:cs typeface="Cambria"/>
              </a:rPr>
              <a:t>0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1.2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3626105" y="1824264"/>
            <a:ext cx="17018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240"/>
              </a:lnSpc>
            </a:pPr>
            <a:r>
              <a:rPr sz="200" spc="25" dirty="0">
                <a:latin typeface="Cambria"/>
                <a:cs typeface="Cambria"/>
              </a:rPr>
              <a:t>HP/UX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latin typeface="Cambria"/>
                <a:cs typeface="Cambria"/>
              </a:rPr>
              <a:t>2.</a:t>
            </a:r>
            <a:r>
              <a:rPr sz="200" spc="45" dirty="0">
                <a:latin typeface="Cambria"/>
                <a:cs typeface="Cambria"/>
              </a:rPr>
              <a:t>0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3.0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647485" y="2155604"/>
            <a:ext cx="13208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">
              <a:lnSpc>
                <a:spcPts val="240"/>
              </a:lnSpc>
            </a:pPr>
            <a:r>
              <a:rPr sz="200" spc="25" dirty="0">
                <a:latin typeface="Cambria"/>
                <a:cs typeface="Cambria"/>
              </a:rPr>
              <a:t>HP/UX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35" dirty="0">
                <a:latin typeface="Cambria"/>
                <a:cs typeface="Cambria"/>
              </a:rPr>
              <a:t>6</a:t>
            </a:r>
            <a:r>
              <a:rPr sz="200" spc="35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11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654075" y="2790619"/>
            <a:ext cx="118745" cy="44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" spc="25" dirty="0">
                <a:latin typeface="Cambria"/>
                <a:cs typeface="Cambria"/>
              </a:rPr>
              <a:t>HP/UX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3360832" y="2855665"/>
            <a:ext cx="206375" cy="10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40"/>
              </a:lnSpc>
            </a:pP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OpenSolaris</a:t>
            </a:r>
            <a:endParaRPr sz="200">
              <a:latin typeface="Cambria"/>
              <a:cs typeface="Cambria"/>
            </a:endParaRPr>
          </a:p>
          <a:p>
            <a:pPr marL="59690" marR="13335" indent="-39370">
              <a:lnSpc>
                <a:spcPts val="240"/>
              </a:lnSpc>
              <a:spcBef>
                <a:spcPts val="5"/>
              </a:spcBef>
            </a:pP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2008.05</a:t>
            </a:r>
            <a:r>
              <a:rPr sz="2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to</a:t>
            </a:r>
            <a:r>
              <a:rPr sz="2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2009.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380663" y="2397826"/>
            <a:ext cx="160655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845">
              <a:lnSpc>
                <a:spcPts val="240"/>
              </a:lnSpc>
            </a:pPr>
            <a:r>
              <a:rPr sz="200" spc="25" dirty="0">
                <a:latin typeface="Cambria"/>
                <a:cs typeface="Cambria"/>
              </a:rPr>
              <a:t>Solaris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latin typeface="Cambria"/>
                <a:cs typeface="Cambria"/>
              </a:rPr>
              <a:t>2.</a:t>
            </a:r>
            <a:r>
              <a:rPr sz="200" spc="45" dirty="0">
                <a:latin typeface="Cambria"/>
                <a:cs typeface="Cambria"/>
              </a:rPr>
              <a:t>1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10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121745" y="1358105"/>
            <a:ext cx="173355" cy="44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" spc="40" dirty="0">
                <a:latin typeface="Cambria"/>
                <a:cs typeface="Cambria"/>
              </a:rPr>
              <a:t>System</a:t>
            </a:r>
            <a:r>
              <a:rPr sz="200" spc="20" dirty="0">
                <a:latin typeface="Times New Roman"/>
                <a:cs typeface="Times New Roman"/>
              </a:rPr>
              <a:t> </a:t>
            </a:r>
            <a:r>
              <a:rPr sz="200" dirty="0">
                <a:latin typeface="Cambria"/>
                <a:cs typeface="Cambria"/>
              </a:rPr>
              <a:t>III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124762" y="1524918"/>
            <a:ext cx="16764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" marR="5080" indent="-6985">
              <a:lnSpc>
                <a:spcPct val="100000"/>
              </a:lnSpc>
            </a:pPr>
            <a:r>
              <a:rPr sz="200" spc="40" dirty="0">
                <a:latin typeface="Cambria"/>
                <a:cs typeface="Cambria"/>
              </a:rPr>
              <a:t>System</a:t>
            </a:r>
            <a:r>
              <a:rPr sz="200" spc="20" dirty="0">
                <a:latin typeface="Times New Roman"/>
                <a:cs typeface="Times New Roman"/>
              </a:rPr>
              <a:t> </a:t>
            </a:r>
            <a:r>
              <a:rPr sz="200" spc="40" dirty="0">
                <a:latin typeface="Cambria"/>
                <a:cs typeface="Cambria"/>
              </a:rPr>
              <a:t>V</a:t>
            </a:r>
            <a:r>
              <a:rPr sz="200" spc="1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R1</a:t>
            </a:r>
            <a:r>
              <a:rPr sz="200" spc="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R2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124762" y="1684874"/>
            <a:ext cx="16764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00" marR="5080" indent="-51435">
              <a:lnSpc>
                <a:spcPct val="100000"/>
              </a:lnSpc>
            </a:pPr>
            <a:r>
              <a:rPr sz="200" spc="40" dirty="0">
                <a:latin typeface="Cambria"/>
                <a:cs typeface="Cambria"/>
              </a:rPr>
              <a:t>System</a:t>
            </a:r>
            <a:r>
              <a:rPr sz="200" spc="20" dirty="0">
                <a:latin typeface="Times New Roman"/>
                <a:cs typeface="Times New Roman"/>
              </a:rPr>
              <a:t> </a:t>
            </a:r>
            <a:r>
              <a:rPr sz="200" spc="40" dirty="0">
                <a:latin typeface="Cambria"/>
                <a:cs typeface="Cambria"/>
              </a:rPr>
              <a:t>V</a:t>
            </a:r>
            <a:r>
              <a:rPr sz="200" spc="1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R3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124762" y="1837976"/>
            <a:ext cx="16764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3500" marR="5080" indent="-51435">
              <a:lnSpc>
                <a:spcPct val="100000"/>
              </a:lnSpc>
            </a:pPr>
            <a:r>
              <a:rPr sz="200" spc="40" dirty="0">
                <a:latin typeface="Cambria"/>
                <a:cs typeface="Cambria"/>
              </a:rPr>
              <a:t>System</a:t>
            </a:r>
            <a:r>
              <a:rPr sz="200" spc="20" dirty="0">
                <a:latin typeface="Times New Roman"/>
                <a:cs typeface="Times New Roman"/>
              </a:rPr>
              <a:t> </a:t>
            </a:r>
            <a:r>
              <a:rPr sz="200" spc="40" dirty="0">
                <a:latin typeface="Cambria"/>
                <a:cs typeface="Cambria"/>
              </a:rPr>
              <a:t>V</a:t>
            </a:r>
            <a:r>
              <a:rPr sz="200" spc="1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R4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120163" y="2265290"/>
            <a:ext cx="16764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>
              <a:lnSpc>
                <a:spcPts val="240"/>
              </a:lnSpc>
            </a:pPr>
            <a:r>
              <a:rPr sz="200" spc="30" dirty="0">
                <a:latin typeface="Cambria"/>
                <a:cs typeface="Cambria"/>
              </a:rPr>
              <a:t>Unixwa</a:t>
            </a:r>
            <a:r>
              <a:rPr sz="200" spc="20" dirty="0">
                <a:latin typeface="Cambria"/>
                <a:cs typeface="Cambria"/>
              </a:rPr>
              <a:t>r</a:t>
            </a:r>
            <a:r>
              <a:rPr sz="200" spc="45" dirty="0">
                <a:latin typeface="Cambria"/>
                <a:cs typeface="Cambria"/>
              </a:rPr>
              <a:t>e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30" dirty="0">
                <a:latin typeface="Cambria"/>
                <a:cs typeface="Cambria"/>
              </a:rPr>
              <a:t>1.</a:t>
            </a:r>
            <a:r>
              <a:rPr sz="200" spc="45" dirty="0">
                <a:latin typeface="Cambria"/>
                <a:cs typeface="Cambria"/>
              </a:rPr>
              <a:t>x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2.</a:t>
            </a:r>
            <a:r>
              <a:rPr sz="200" spc="40" dirty="0">
                <a:latin typeface="Cambria"/>
                <a:cs typeface="Cambria"/>
              </a:rPr>
              <a:t>x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123363" y="2598915"/>
            <a:ext cx="165735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9055" marR="5080" indent="-46990">
              <a:lnSpc>
                <a:spcPct val="100000"/>
              </a:lnSpc>
            </a:pPr>
            <a:r>
              <a:rPr sz="200" spc="30" dirty="0">
                <a:latin typeface="Cambria"/>
                <a:cs typeface="Cambria"/>
              </a:rPr>
              <a:t>Unixwa</a:t>
            </a:r>
            <a:r>
              <a:rPr sz="200" spc="20" dirty="0">
                <a:latin typeface="Cambria"/>
                <a:cs typeface="Cambria"/>
              </a:rPr>
              <a:t>r</a:t>
            </a:r>
            <a:r>
              <a:rPr sz="200" spc="45" dirty="0">
                <a:latin typeface="Cambria"/>
                <a:cs typeface="Cambria"/>
              </a:rPr>
              <a:t>e</a:t>
            </a:r>
            <a:r>
              <a:rPr sz="200" spc="20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7.x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2848243" y="2862194"/>
            <a:ext cx="203835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7470" marR="5080" indent="-65405">
              <a:lnSpc>
                <a:spcPct val="100000"/>
              </a:lnSpc>
            </a:pPr>
            <a:r>
              <a:rPr sz="200" spc="35" dirty="0">
                <a:latin typeface="Cambria"/>
                <a:cs typeface="Cambria"/>
              </a:rPr>
              <a:t>OpenServer</a:t>
            </a:r>
            <a:r>
              <a:rPr sz="200" spc="1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6.0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837670" y="2595488"/>
            <a:ext cx="227329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130">
              <a:lnSpc>
                <a:spcPts val="240"/>
              </a:lnSpc>
            </a:pPr>
            <a:r>
              <a:rPr sz="200" spc="35" dirty="0">
                <a:latin typeface="Cambria"/>
                <a:cs typeface="Cambria"/>
              </a:rPr>
              <a:t>OpenServer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latin typeface="Cambria"/>
                <a:cs typeface="Cambria"/>
              </a:rPr>
              <a:t>5.0.</a:t>
            </a:r>
            <a:r>
              <a:rPr sz="200" spc="45" dirty="0">
                <a:latin typeface="Cambria"/>
                <a:cs typeface="Cambria"/>
              </a:rPr>
              <a:t>5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5.0.7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2851670" y="2381830"/>
            <a:ext cx="203835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685" marR="5080" indent="-7620">
              <a:lnSpc>
                <a:spcPct val="100000"/>
              </a:lnSpc>
            </a:pPr>
            <a:r>
              <a:rPr sz="200" spc="35" dirty="0">
                <a:latin typeface="Cambria"/>
                <a:cs typeface="Cambria"/>
              </a:rPr>
              <a:t>OpenServer</a:t>
            </a:r>
            <a:r>
              <a:rPr sz="200" spc="15" dirty="0">
                <a:latin typeface="Times New Roman"/>
                <a:cs typeface="Times New Roman"/>
              </a:rPr>
              <a:t> </a:t>
            </a:r>
            <a:r>
              <a:rPr sz="200" spc="25" dirty="0">
                <a:latin typeface="Cambria"/>
                <a:cs typeface="Cambria"/>
              </a:rPr>
              <a:t>5.</a:t>
            </a:r>
            <a:r>
              <a:rPr sz="200" spc="45" dirty="0">
                <a:latin typeface="Cambria"/>
                <a:cs typeface="Cambria"/>
              </a:rPr>
              <a:t>0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5.04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869681" y="2247009"/>
            <a:ext cx="165735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4450" marR="5080" indent="-32384">
              <a:lnSpc>
                <a:spcPct val="100000"/>
              </a:lnSpc>
            </a:pPr>
            <a:r>
              <a:rPr sz="200" spc="50" dirty="0">
                <a:latin typeface="Cambria"/>
                <a:cs typeface="Cambria"/>
              </a:rPr>
              <a:t>SCO</a:t>
            </a:r>
            <a:r>
              <a:rPr sz="200" spc="20" dirty="0">
                <a:latin typeface="Times New Roman"/>
                <a:cs typeface="Times New Roman"/>
              </a:rPr>
              <a:t> </a:t>
            </a:r>
            <a:r>
              <a:rPr sz="200" spc="40" dirty="0">
                <a:latin typeface="Cambria"/>
                <a:cs typeface="Cambria"/>
              </a:rPr>
              <a:t>Un</a:t>
            </a:r>
            <a:r>
              <a:rPr sz="200" spc="25" dirty="0">
                <a:latin typeface="Cambria"/>
                <a:cs typeface="Cambria"/>
              </a:rPr>
              <a:t>ix</a:t>
            </a:r>
            <a:r>
              <a:rPr sz="200" spc="1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3.2.4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862975" y="1887107"/>
            <a:ext cx="18161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" marR="5080" indent="-34925">
              <a:lnSpc>
                <a:spcPct val="100000"/>
              </a:lnSpc>
            </a:pPr>
            <a:r>
              <a:rPr sz="200" spc="50" dirty="0">
                <a:latin typeface="Cambria"/>
                <a:cs typeface="Cambria"/>
              </a:rPr>
              <a:t>SCO</a:t>
            </a:r>
            <a:r>
              <a:rPr sz="200" spc="20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Xenix</a:t>
            </a:r>
            <a:r>
              <a:rPr sz="200" spc="15" dirty="0">
                <a:latin typeface="Times New Roman"/>
                <a:cs typeface="Times New Roman"/>
              </a:rPr>
              <a:t> </a:t>
            </a:r>
            <a:r>
              <a:rPr sz="200" spc="40" dirty="0">
                <a:latin typeface="Cambria"/>
                <a:cs typeface="Cambria"/>
              </a:rPr>
              <a:t>W386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860690" y="1760283"/>
            <a:ext cx="18161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1435" marR="5080" indent="-39370">
              <a:lnSpc>
                <a:spcPct val="100000"/>
              </a:lnSpc>
            </a:pPr>
            <a:r>
              <a:rPr sz="200" spc="50" dirty="0">
                <a:latin typeface="Cambria"/>
                <a:cs typeface="Cambria"/>
              </a:rPr>
              <a:t>SCO</a:t>
            </a:r>
            <a:r>
              <a:rPr sz="200" spc="20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Xenix</a:t>
            </a:r>
            <a:r>
              <a:rPr sz="200" spc="1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V386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2858405" y="1658596"/>
            <a:ext cx="18161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" marR="5080" indent="-34925">
              <a:lnSpc>
                <a:spcPct val="100000"/>
              </a:lnSpc>
            </a:pPr>
            <a:r>
              <a:rPr sz="200" spc="50" dirty="0">
                <a:latin typeface="Cambria"/>
                <a:cs typeface="Cambria"/>
              </a:rPr>
              <a:t>SCO</a:t>
            </a:r>
            <a:r>
              <a:rPr sz="200" spc="20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Xenix</a:t>
            </a:r>
            <a:r>
              <a:rPr sz="200" spc="15" dirty="0">
                <a:latin typeface="Times New Roman"/>
                <a:cs typeface="Times New Roman"/>
              </a:rPr>
              <a:t> </a:t>
            </a:r>
            <a:r>
              <a:rPr sz="200" spc="40" dirty="0">
                <a:latin typeface="Cambria"/>
                <a:cs typeface="Cambria"/>
              </a:rPr>
              <a:t>W286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857262" y="1572905"/>
            <a:ext cx="181610" cy="44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" spc="50" dirty="0">
                <a:latin typeface="Cambria"/>
                <a:cs typeface="Cambria"/>
              </a:rPr>
              <a:t>SCO</a:t>
            </a:r>
            <a:r>
              <a:rPr sz="200" spc="20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Xenix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896125" y="1457507"/>
            <a:ext cx="108585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845" marR="5080" indent="-17780">
              <a:lnSpc>
                <a:spcPct val="100000"/>
              </a:lnSpc>
            </a:pPr>
            <a:r>
              <a:rPr sz="200" spc="30" dirty="0">
                <a:latin typeface="Cambria"/>
                <a:cs typeface="Cambria"/>
              </a:rPr>
              <a:t>Xenix</a:t>
            </a:r>
            <a:r>
              <a:rPr sz="200" spc="1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3.0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2867455" y="1343252"/>
            <a:ext cx="17018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180">
              <a:lnSpc>
                <a:spcPts val="240"/>
              </a:lnSpc>
            </a:pPr>
            <a:r>
              <a:rPr sz="200" spc="30" dirty="0">
                <a:latin typeface="Cambria"/>
                <a:cs typeface="Cambria"/>
              </a:rPr>
              <a:t>Xenix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latin typeface="Cambria"/>
                <a:cs typeface="Cambria"/>
              </a:rPr>
              <a:t>1.</a:t>
            </a:r>
            <a:r>
              <a:rPr sz="200" spc="45" dirty="0">
                <a:latin typeface="Cambria"/>
                <a:cs typeface="Cambria"/>
              </a:rPr>
              <a:t>0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2.3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2867045" y="984492"/>
            <a:ext cx="171450" cy="44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" spc="25" dirty="0">
                <a:latin typeface="Cambria"/>
                <a:cs typeface="Cambria"/>
              </a:rPr>
              <a:t>PWB/Unix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2664622" y="1686017"/>
            <a:ext cx="75565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 marR="5080" indent="-1270">
              <a:lnSpc>
                <a:spcPct val="100000"/>
              </a:lnSpc>
            </a:pPr>
            <a:r>
              <a:rPr sz="200" spc="25" dirty="0">
                <a:latin typeface="Cambria"/>
                <a:cs typeface="Cambria"/>
              </a:rPr>
              <a:t>AIX</a:t>
            </a:r>
            <a:r>
              <a:rPr sz="200" spc="10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1.0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615625" y="2420677"/>
            <a:ext cx="16891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240"/>
              </a:lnSpc>
            </a:pPr>
            <a:r>
              <a:rPr sz="200" spc="25" dirty="0">
                <a:latin typeface="Cambria"/>
                <a:cs typeface="Cambria"/>
              </a:rPr>
              <a:t>AIX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30" dirty="0">
                <a:latin typeface="Cambria"/>
                <a:cs typeface="Cambria"/>
              </a:rPr>
              <a:t>3.</a:t>
            </a:r>
            <a:r>
              <a:rPr sz="200" spc="45" dirty="0">
                <a:latin typeface="Cambria"/>
                <a:cs typeface="Cambria"/>
              </a:rPr>
              <a:t>x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7.1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2351027" y="2683464"/>
            <a:ext cx="17018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>
              <a:lnSpc>
                <a:spcPts val="240"/>
              </a:lnSpc>
            </a:pPr>
            <a:r>
              <a:rPr sz="200" spc="40" dirty="0">
                <a:solidFill>
                  <a:srgbClr val="FFFFFF"/>
                </a:solidFill>
                <a:latin typeface="Cambria"/>
                <a:cs typeface="Cambria"/>
              </a:rPr>
              <a:t>OpenB</a:t>
            </a:r>
            <a:r>
              <a:rPr sz="200" spc="50" dirty="0">
                <a:solidFill>
                  <a:srgbClr val="FFFFFF"/>
                </a:solidFill>
                <a:latin typeface="Cambria"/>
                <a:cs typeface="Cambria"/>
              </a:rPr>
              <a:t>SD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solidFill>
                  <a:srgbClr val="FFFFFF"/>
                </a:solidFill>
                <a:latin typeface="Cambria"/>
                <a:cs typeface="Cambria"/>
              </a:rPr>
              <a:t>2.</a:t>
            </a:r>
            <a:r>
              <a:rPr sz="200" spc="45" dirty="0">
                <a:solidFill>
                  <a:srgbClr val="FFFFFF"/>
                </a:solidFill>
                <a:latin typeface="Cambria"/>
                <a:cs typeface="Cambria"/>
              </a:rPr>
              <a:t>3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to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5.0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2353312" y="2370405"/>
            <a:ext cx="17018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35">
              <a:lnSpc>
                <a:spcPts val="240"/>
              </a:lnSpc>
            </a:pPr>
            <a:r>
              <a:rPr sz="200" spc="40" dirty="0">
                <a:solidFill>
                  <a:srgbClr val="FFFFFF"/>
                </a:solidFill>
                <a:latin typeface="Cambria"/>
                <a:cs typeface="Cambria"/>
              </a:rPr>
              <a:t>OpenB</a:t>
            </a:r>
            <a:r>
              <a:rPr sz="200" spc="50" dirty="0">
                <a:solidFill>
                  <a:srgbClr val="FFFFFF"/>
                </a:solidFill>
                <a:latin typeface="Cambria"/>
                <a:cs typeface="Cambria"/>
              </a:rPr>
              <a:t>SD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solidFill>
                  <a:srgbClr val="FFFFFF"/>
                </a:solidFill>
                <a:latin typeface="Cambria"/>
                <a:cs typeface="Cambria"/>
              </a:rPr>
              <a:t>1.</a:t>
            </a:r>
            <a:r>
              <a:rPr sz="200" spc="45" dirty="0">
                <a:solidFill>
                  <a:srgbClr val="FFFFFF"/>
                </a:solidFill>
                <a:latin typeface="Cambria"/>
                <a:cs typeface="Cambria"/>
              </a:rPr>
              <a:t>0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to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2.2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2359576" y="2055061"/>
            <a:ext cx="135255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785" marR="5080" indent="-45720">
              <a:lnSpc>
                <a:spcPct val="100000"/>
              </a:lnSpc>
            </a:pPr>
            <a:r>
              <a:rPr sz="200" spc="40" dirty="0">
                <a:latin typeface="Cambria"/>
                <a:cs typeface="Cambria"/>
              </a:rPr>
              <a:t>Sun</a:t>
            </a:r>
            <a:r>
              <a:rPr sz="200" spc="4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50" dirty="0">
                <a:latin typeface="Cambria"/>
                <a:cs typeface="Cambria"/>
              </a:rPr>
              <a:t>OS</a:t>
            </a:r>
            <a:r>
              <a:rPr sz="200" spc="20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4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2346457" y="1744287"/>
            <a:ext cx="17018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845">
              <a:lnSpc>
                <a:spcPts val="240"/>
              </a:lnSpc>
            </a:pPr>
            <a:r>
              <a:rPr sz="200" spc="40" dirty="0">
                <a:latin typeface="Cambria"/>
                <a:cs typeface="Cambria"/>
              </a:rPr>
              <a:t>Sun</a:t>
            </a:r>
            <a:r>
              <a:rPr sz="200" spc="4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50" dirty="0">
                <a:latin typeface="Cambria"/>
                <a:cs typeface="Cambria"/>
              </a:rPr>
              <a:t>OS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latin typeface="Cambria"/>
                <a:cs typeface="Cambria"/>
              </a:rPr>
              <a:t>1.</a:t>
            </a:r>
            <a:r>
              <a:rPr sz="200" spc="45" dirty="0">
                <a:latin typeface="Cambria"/>
                <a:cs typeface="Cambria"/>
              </a:rPr>
              <a:t>2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3.0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2363064" y="1515777"/>
            <a:ext cx="141605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175">
              <a:lnSpc>
                <a:spcPct val="100000"/>
              </a:lnSpc>
            </a:pPr>
            <a:r>
              <a:rPr sz="200" spc="40" dirty="0">
                <a:latin typeface="Cambria"/>
                <a:cs typeface="Cambria"/>
              </a:rPr>
              <a:t>Sun</a:t>
            </a:r>
            <a:r>
              <a:rPr sz="200" spc="4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50" dirty="0">
                <a:latin typeface="Cambria"/>
                <a:cs typeface="Cambria"/>
              </a:rPr>
              <a:t>OS</a:t>
            </a:r>
            <a:r>
              <a:rPr sz="200" spc="20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1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1.1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2357090" y="1218715"/>
            <a:ext cx="158115" cy="44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" spc="30" dirty="0">
                <a:latin typeface="Cambria"/>
                <a:cs typeface="Cambria"/>
              </a:rPr>
              <a:t>Unix</a:t>
            </a:r>
            <a:r>
              <a:rPr sz="200" spc="3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32v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2107983" y="1131882"/>
            <a:ext cx="149225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69" marR="5080" indent="-52705">
              <a:lnSpc>
                <a:spcPct val="100000"/>
              </a:lnSpc>
            </a:pPr>
            <a:r>
              <a:rPr sz="200" spc="35" dirty="0">
                <a:latin typeface="Cambria"/>
                <a:cs typeface="Cambria"/>
              </a:rPr>
              <a:t>UnixTSS</a:t>
            </a:r>
            <a:r>
              <a:rPr sz="200" spc="1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7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2090110" y="756985"/>
            <a:ext cx="179070" cy="278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50" spc="25" dirty="0">
                <a:latin typeface="Cambria"/>
                <a:cs typeface="Cambria"/>
              </a:rPr>
              <a:t>Unics</a:t>
            </a:r>
            <a:endParaRPr sz="4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51"/>
              </a:spcBef>
            </a:pPr>
            <a:endParaRPr sz="300">
              <a:latin typeface="Times New Roman"/>
              <a:cs typeface="Times New Roman"/>
            </a:endParaRPr>
          </a:p>
          <a:p>
            <a:pPr marL="30480" marR="17145" algn="ctr">
              <a:lnSpc>
                <a:spcPct val="100000"/>
              </a:lnSpc>
            </a:pPr>
            <a:r>
              <a:rPr sz="200" spc="35" dirty="0">
                <a:latin typeface="Cambria"/>
                <a:cs typeface="Cambria"/>
              </a:rPr>
              <a:t>UnixTSS</a:t>
            </a:r>
            <a:r>
              <a:rPr sz="200" spc="1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1</a:t>
            </a:r>
            <a:r>
              <a:rPr sz="200" spc="35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4</a:t>
            </a:r>
            <a:endParaRPr sz="20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17"/>
              </a:spcBef>
            </a:pPr>
            <a:endParaRPr sz="150">
              <a:latin typeface="Times New Roman"/>
              <a:cs typeface="Times New Roman"/>
            </a:endParaRPr>
          </a:p>
          <a:p>
            <a:pPr marL="30480" marR="17145" algn="ctr">
              <a:lnSpc>
                <a:spcPct val="100000"/>
              </a:lnSpc>
            </a:pPr>
            <a:r>
              <a:rPr sz="200" spc="35" dirty="0">
                <a:latin typeface="Cambria"/>
                <a:cs typeface="Cambria"/>
              </a:rPr>
              <a:t>UnixTSS</a:t>
            </a:r>
            <a:r>
              <a:rPr sz="200" spc="1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5</a:t>
            </a:r>
            <a:r>
              <a:rPr sz="200" spc="35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6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1846020" y="1102176"/>
            <a:ext cx="17018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3340">
              <a:lnSpc>
                <a:spcPts val="240"/>
              </a:lnSpc>
            </a:pPr>
            <a:r>
              <a:rPr sz="200" spc="30" dirty="0">
                <a:latin typeface="Cambria"/>
                <a:cs typeface="Cambria"/>
              </a:rPr>
              <a:t>B</a:t>
            </a:r>
            <a:r>
              <a:rPr sz="200" spc="50" dirty="0">
                <a:latin typeface="Cambria"/>
                <a:cs typeface="Cambria"/>
              </a:rPr>
              <a:t>SD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latin typeface="Cambria"/>
                <a:cs typeface="Cambria"/>
              </a:rPr>
              <a:t>1.</a:t>
            </a:r>
            <a:r>
              <a:rPr sz="200" spc="45" dirty="0">
                <a:latin typeface="Cambria"/>
                <a:cs typeface="Cambria"/>
              </a:rPr>
              <a:t>0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2.0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836879" y="1310120"/>
            <a:ext cx="17018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3340">
              <a:lnSpc>
                <a:spcPts val="240"/>
              </a:lnSpc>
            </a:pPr>
            <a:r>
              <a:rPr sz="200" spc="30" dirty="0">
                <a:latin typeface="Cambria"/>
                <a:cs typeface="Cambria"/>
              </a:rPr>
              <a:t>B</a:t>
            </a:r>
            <a:r>
              <a:rPr sz="200" spc="50" dirty="0">
                <a:latin typeface="Cambria"/>
                <a:cs typeface="Cambria"/>
              </a:rPr>
              <a:t>SD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latin typeface="Cambria"/>
                <a:cs typeface="Cambria"/>
              </a:rPr>
              <a:t>3.</a:t>
            </a:r>
            <a:r>
              <a:rPr sz="200" spc="45" dirty="0">
                <a:latin typeface="Cambria"/>
                <a:cs typeface="Cambria"/>
              </a:rPr>
              <a:t>0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4.1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849502" y="1492928"/>
            <a:ext cx="144780" cy="44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" spc="30" dirty="0">
                <a:latin typeface="Cambria"/>
                <a:cs typeface="Cambria"/>
              </a:rPr>
              <a:t>B</a:t>
            </a:r>
            <a:r>
              <a:rPr sz="200" spc="50" dirty="0">
                <a:latin typeface="Cambria"/>
                <a:cs typeface="Cambria"/>
              </a:rPr>
              <a:t>SD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4.2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1854072" y="1705442"/>
            <a:ext cx="144780" cy="44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" spc="30" dirty="0">
                <a:latin typeface="Cambria"/>
                <a:cs typeface="Cambria"/>
              </a:rPr>
              <a:t>B</a:t>
            </a:r>
            <a:r>
              <a:rPr sz="200" spc="50" dirty="0">
                <a:latin typeface="Cambria"/>
                <a:cs typeface="Cambria"/>
              </a:rPr>
              <a:t>SD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4.3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1589264" y="1627749"/>
            <a:ext cx="149225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4769" marR="5080" indent="-52705">
              <a:lnSpc>
                <a:spcPct val="100000"/>
              </a:lnSpc>
            </a:pPr>
            <a:r>
              <a:rPr sz="200" spc="35" dirty="0">
                <a:latin typeface="Cambria"/>
                <a:cs typeface="Cambria"/>
              </a:rPr>
              <a:t>UnixTSS</a:t>
            </a:r>
            <a:r>
              <a:rPr sz="200" spc="1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8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1543774" y="1787706"/>
            <a:ext cx="235585" cy="134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</a:pPr>
            <a:r>
              <a:rPr sz="200" spc="35" dirty="0">
                <a:latin typeface="Cambria"/>
                <a:cs typeface="Cambria"/>
              </a:rPr>
              <a:t>UnixTSS</a:t>
            </a:r>
            <a:r>
              <a:rPr sz="200" spc="15" dirty="0">
                <a:latin typeface="Times New Roman"/>
                <a:cs typeface="Times New Roman"/>
              </a:rPr>
              <a:t> </a:t>
            </a:r>
            <a:r>
              <a:rPr sz="200" spc="15" dirty="0">
                <a:latin typeface="Cambria"/>
                <a:cs typeface="Cambria"/>
              </a:rPr>
              <a:t>(T</a:t>
            </a:r>
            <a:r>
              <a:rPr sz="200" spc="40" dirty="0">
                <a:latin typeface="Cambria"/>
                <a:cs typeface="Cambria"/>
              </a:rPr>
              <a:t>ime</a:t>
            </a:r>
            <a:r>
              <a:rPr sz="200" spc="20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Shar</a:t>
            </a:r>
            <a:r>
              <a:rPr sz="200" spc="30" dirty="0">
                <a:latin typeface="Cambria"/>
                <a:cs typeface="Cambria"/>
              </a:rPr>
              <a:t>ing</a:t>
            </a:r>
            <a:r>
              <a:rPr sz="200" spc="1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System)</a:t>
            </a:r>
            <a:endParaRPr sz="200">
              <a:latin typeface="Cambria"/>
              <a:cs typeface="Cambria"/>
            </a:endParaRPr>
          </a:p>
          <a:p>
            <a:pPr algn="ctr">
              <a:lnSpc>
                <a:spcPts val="235"/>
              </a:lnSpc>
            </a:pPr>
            <a:r>
              <a:rPr sz="200" spc="35" dirty="0">
                <a:latin typeface="Cambria"/>
                <a:cs typeface="Cambria"/>
              </a:rPr>
              <a:t>9</a:t>
            </a:r>
            <a:r>
              <a:rPr sz="200" spc="35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10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1315176" y="2107620"/>
            <a:ext cx="189865" cy="10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875" marR="5080" indent="-3810">
              <a:lnSpc>
                <a:spcPct val="100000"/>
              </a:lnSpc>
            </a:pPr>
            <a:r>
              <a:rPr sz="200" spc="40" dirty="0">
                <a:latin typeface="Cambria"/>
                <a:cs typeface="Cambria"/>
              </a:rPr>
              <a:t>NE</a:t>
            </a:r>
            <a:r>
              <a:rPr sz="200" spc="30" dirty="0">
                <a:latin typeface="Cambria"/>
                <a:cs typeface="Cambria"/>
              </a:rPr>
              <a:t>X</a:t>
            </a:r>
            <a:r>
              <a:rPr sz="200" spc="20" dirty="0">
                <a:latin typeface="Cambria"/>
                <a:cs typeface="Cambria"/>
              </a:rPr>
              <a:t>TSTEP/</a:t>
            </a:r>
            <a:r>
              <a:rPr sz="200" spc="10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OPENSTE</a:t>
            </a:r>
            <a:r>
              <a:rPr sz="200" spc="25" dirty="0">
                <a:latin typeface="Cambria"/>
                <a:cs typeface="Cambria"/>
              </a:rPr>
              <a:t>P</a:t>
            </a:r>
            <a:endParaRPr sz="200">
              <a:latin typeface="Cambria"/>
              <a:cs typeface="Cambria"/>
            </a:endParaRPr>
          </a:p>
          <a:p>
            <a:pPr marL="22225">
              <a:lnSpc>
                <a:spcPts val="235"/>
              </a:lnSpc>
            </a:pPr>
            <a:r>
              <a:rPr sz="200" spc="25" dirty="0">
                <a:latin typeface="Cambria"/>
                <a:cs typeface="Cambria"/>
              </a:rPr>
              <a:t>1.</a:t>
            </a:r>
            <a:r>
              <a:rPr sz="200" spc="45" dirty="0">
                <a:latin typeface="Cambria"/>
                <a:cs typeface="Cambria"/>
              </a:rPr>
              <a:t>0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4.0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1318952" y="2617197"/>
            <a:ext cx="16891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4925" marR="5080" indent="-22860">
              <a:lnSpc>
                <a:spcPct val="100000"/>
              </a:lnSpc>
            </a:pPr>
            <a:r>
              <a:rPr sz="200" spc="40" dirty="0">
                <a:latin typeface="Cambria"/>
                <a:cs typeface="Cambria"/>
              </a:rPr>
              <a:t>Mac</a:t>
            </a:r>
            <a:r>
              <a:rPr sz="200" spc="4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50" dirty="0">
                <a:latin typeface="Cambria"/>
                <a:cs typeface="Cambria"/>
              </a:rPr>
              <a:t>OS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45" dirty="0">
                <a:latin typeface="Cambria"/>
                <a:cs typeface="Cambria"/>
              </a:rPr>
              <a:t>X</a:t>
            </a:r>
            <a:r>
              <a:rPr sz="200" spc="20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Server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1285419" y="2809637"/>
            <a:ext cx="235585" cy="10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0">
              <a:lnSpc>
                <a:spcPts val="240"/>
              </a:lnSpc>
            </a:pPr>
            <a:r>
              <a:rPr sz="200" spc="40" dirty="0">
                <a:latin typeface="Cambria"/>
                <a:cs typeface="Cambria"/>
              </a:rPr>
              <a:t>Mac</a:t>
            </a:r>
            <a:r>
              <a:rPr sz="200" spc="4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50" dirty="0">
                <a:latin typeface="Cambria"/>
                <a:cs typeface="Cambria"/>
              </a:rPr>
              <a:t>OS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45" dirty="0">
                <a:latin typeface="Cambria"/>
                <a:cs typeface="Cambria"/>
              </a:rPr>
              <a:t>X</a:t>
            </a:r>
            <a:endParaRPr sz="200">
              <a:latin typeface="Cambria"/>
              <a:cs typeface="Cambria"/>
            </a:endParaRPr>
          </a:p>
          <a:p>
            <a:pPr marL="52705" marR="5080" indent="-40640">
              <a:lnSpc>
                <a:spcPts val="240"/>
              </a:lnSpc>
              <a:spcBef>
                <a:spcPts val="5"/>
              </a:spcBef>
            </a:pPr>
            <a:r>
              <a:rPr sz="200" spc="30" dirty="0">
                <a:latin typeface="Cambria"/>
                <a:cs typeface="Cambria"/>
              </a:rPr>
              <a:t>10.</a:t>
            </a:r>
            <a:r>
              <a:rPr sz="200" spc="45" dirty="0">
                <a:latin typeface="Cambria"/>
                <a:cs typeface="Cambria"/>
              </a:rPr>
              <a:t>0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25" dirty="0">
                <a:latin typeface="Cambria"/>
                <a:cs typeface="Cambria"/>
              </a:rPr>
              <a:t>t</a:t>
            </a:r>
            <a:r>
              <a:rPr sz="200" spc="35" dirty="0">
                <a:latin typeface="Cambria"/>
                <a:cs typeface="Cambria"/>
              </a:rPr>
              <a:t>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10.7.x</a:t>
            </a:r>
            <a:r>
              <a:rPr sz="200" spc="20" dirty="0">
                <a:latin typeface="Times New Roman"/>
                <a:cs typeface="Times New Roman"/>
              </a:rPr>
              <a:t> </a:t>
            </a:r>
            <a:r>
              <a:rPr sz="200" spc="25" dirty="0">
                <a:latin typeface="Cambria"/>
                <a:cs typeface="Cambria"/>
              </a:rPr>
              <a:t>(Darwin)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799930" y="1800143"/>
            <a:ext cx="220345" cy="658495"/>
          </a:xfrm>
          <a:prstGeom prst="rect">
            <a:avLst/>
          </a:prstGeom>
          <a:solidFill>
            <a:srgbClr val="487E3F"/>
          </a:solidFill>
          <a:ln w="31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 marL="87630" marR="59690" indent="-16510">
              <a:lnSpc>
                <a:spcPct val="100000"/>
              </a:lnSpc>
              <a:spcBef>
                <a:spcPts val="160"/>
              </a:spcBef>
            </a:pPr>
            <a:r>
              <a:rPr sz="200" spc="25" dirty="0">
                <a:solidFill>
                  <a:srgbClr val="FFFFFF"/>
                </a:solidFill>
                <a:latin typeface="Cambria"/>
                <a:cs typeface="Cambria"/>
              </a:rPr>
              <a:t>Minix</a:t>
            </a:r>
            <a:r>
              <a:rPr sz="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1.x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800462" y="2479375"/>
            <a:ext cx="220345" cy="313690"/>
          </a:xfrm>
          <a:prstGeom prst="rect">
            <a:avLst/>
          </a:prstGeom>
          <a:solidFill>
            <a:srgbClr val="487E3F"/>
          </a:solidFill>
          <a:ln w="31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2"/>
              </a:spcBef>
            </a:pPr>
            <a:endParaRPr sz="150">
              <a:latin typeface="Times New Roman"/>
              <a:cs typeface="Times New Roman"/>
            </a:endParaRPr>
          </a:p>
          <a:p>
            <a:pPr marL="83820" marR="62865" indent="-16510">
              <a:lnSpc>
                <a:spcPct val="100000"/>
              </a:lnSpc>
            </a:pPr>
            <a:r>
              <a:rPr sz="200" spc="25" dirty="0">
                <a:solidFill>
                  <a:srgbClr val="FFFFFF"/>
                </a:solidFill>
                <a:latin typeface="Cambria"/>
                <a:cs typeface="Cambria"/>
              </a:rPr>
              <a:t>Minix</a:t>
            </a:r>
            <a:r>
              <a:rPr sz="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2.x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800355" y="2809562"/>
            <a:ext cx="220345" cy="190500"/>
          </a:xfrm>
          <a:prstGeom prst="rect">
            <a:avLst/>
          </a:prstGeom>
          <a:solidFill>
            <a:srgbClr val="487E3F"/>
          </a:solidFill>
          <a:ln w="317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7"/>
              </a:spcBef>
            </a:pPr>
            <a:endParaRPr sz="200">
              <a:latin typeface="Times New Roman"/>
              <a:cs typeface="Times New Roman"/>
            </a:endParaRPr>
          </a:p>
          <a:p>
            <a:pPr marL="85725" marR="60325" indent="-16510">
              <a:lnSpc>
                <a:spcPct val="100000"/>
              </a:lnSpc>
            </a:pPr>
            <a:r>
              <a:rPr sz="200" spc="25" dirty="0">
                <a:solidFill>
                  <a:srgbClr val="FFFFFF"/>
                </a:solidFill>
                <a:latin typeface="Cambria"/>
                <a:cs typeface="Cambria"/>
              </a:rPr>
              <a:t>Minix</a:t>
            </a:r>
            <a:r>
              <a:rPr sz="2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3.x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1056880" y="2640721"/>
            <a:ext cx="197485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7785">
              <a:lnSpc>
                <a:spcPts val="240"/>
              </a:lnSpc>
            </a:pP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Linux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solidFill>
                  <a:srgbClr val="FFFFFF"/>
                </a:solidFill>
                <a:latin typeface="Cambria"/>
                <a:cs typeface="Cambria"/>
              </a:rPr>
              <a:t>2.</a:t>
            </a:r>
            <a:r>
              <a:rPr sz="200" spc="45" dirty="0">
                <a:solidFill>
                  <a:srgbClr val="FFFFFF"/>
                </a:solidFill>
                <a:latin typeface="Cambria"/>
                <a:cs typeface="Cambria"/>
              </a:rPr>
              <a:t>0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to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2.6.x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1047333" y="2220262"/>
            <a:ext cx="216535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7310">
              <a:lnSpc>
                <a:spcPts val="240"/>
              </a:lnSpc>
            </a:pP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Linux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0.9</a:t>
            </a:r>
            <a:r>
              <a:rPr sz="200" spc="45" dirty="0">
                <a:solidFill>
                  <a:srgbClr val="FFFFFF"/>
                </a:solidFill>
                <a:latin typeface="Cambria"/>
                <a:cs typeface="Cambria"/>
              </a:rPr>
              <a:t>5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25" dirty="0">
                <a:solidFill>
                  <a:srgbClr val="FFFFFF"/>
                </a:solidFill>
                <a:latin typeface="Cambria"/>
                <a:cs typeface="Cambria"/>
              </a:rPr>
              <a:t>t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o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1.2.x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1059487" y="2026029"/>
            <a:ext cx="192405" cy="44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Linux</a:t>
            </a:r>
            <a:r>
              <a:rPr sz="2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0.0.1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1857800" y="1845506"/>
            <a:ext cx="14478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40"/>
              </a:lnSpc>
            </a:pP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B</a:t>
            </a:r>
            <a:r>
              <a:rPr sz="200" spc="50" dirty="0">
                <a:solidFill>
                  <a:srgbClr val="FFFFFF"/>
                </a:solidFill>
                <a:latin typeface="Cambria"/>
                <a:cs typeface="Cambria"/>
              </a:rPr>
              <a:t>SD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4.3</a:t>
            </a:r>
            <a:endParaRPr sz="200">
              <a:latin typeface="Cambria"/>
              <a:cs typeface="Cambria"/>
            </a:endParaRPr>
          </a:p>
          <a:p>
            <a:pPr marL="28575">
              <a:lnSpc>
                <a:spcPts val="240"/>
              </a:lnSpc>
            </a:pPr>
            <a:r>
              <a:rPr sz="200" spc="-15" dirty="0">
                <a:solidFill>
                  <a:srgbClr val="FFFFFF"/>
                </a:solidFill>
                <a:latin typeface="Cambria"/>
                <a:cs typeface="Cambria"/>
              </a:rPr>
              <a:t>T</a:t>
            </a:r>
            <a:r>
              <a:rPr sz="200" spc="40" dirty="0">
                <a:solidFill>
                  <a:srgbClr val="FFFFFF"/>
                </a:solidFill>
                <a:latin typeface="Cambria"/>
                <a:cs typeface="Cambria"/>
              </a:rPr>
              <a:t>ahoe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1857800" y="1941480"/>
            <a:ext cx="14478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40"/>
              </a:lnSpc>
            </a:pP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B</a:t>
            </a:r>
            <a:r>
              <a:rPr sz="200" spc="50" dirty="0">
                <a:solidFill>
                  <a:srgbClr val="FFFFFF"/>
                </a:solidFill>
                <a:latin typeface="Cambria"/>
                <a:cs typeface="Cambria"/>
              </a:rPr>
              <a:t>SD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4.3</a:t>
            </a:r>
            <a:endParaRPr sz="200">
              <a:latin typeface="Cambria"/>
              <a:cs typeface="Cambria"/>
            </a:endParaRPr>
          </a:p>
          <a:p>
            <a:pPr marL="34290">
              <a:lnSpc>
                <a:spcPts val="240"/>
              </a:lnSpc>
            </a:pPr>
            <a:r>
              <a:rPr sz="200" spc="20" dirty="0">
                <a:solidFill>
                  <a:srgbClr val="FFFFFF"/>
                </a:solidFill>
                <a:latin typeface="Cambria"/>
                <a:cs typeface="Cambria"/>
              </a:rPr>
              <a:t>R</a:t>
            </a:r>
            <a:r>
              <a:rPr sz="200" spc="40" dirty="0">
                <a:solidFill>
                  <a:srgbClr val="FFFFFF"/>
                </a:solidFill>
                <a:latin typeface="Cambria"/>
                <a:cs typeface="Cambria"/>
              </a:rPr>
              <a:t>eno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1851326" y="2236258"/>
            <a:ext cx="148590" cy="10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3180">
              <a:lnSpc>
                <a:spcPts val="240"/>
              </a:lnSpc>
            </a:pP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B</a:t>
            </a:r>
            <a:r>
              <a:rPr sz="200" spc="50" dirty="0">
                <a:solidFill>
                  <a:srgbClr val="FFFFFF"/>
                </a:solidFill>
                <a:latin typeface="Cambria"/>
                <a:cs typeface="Cambria"/>
              </a:rPr>
              <a:t>SD</a:t>
            </a:r>
            <a:endParaRPr sz="200">
              <a:latin typeface="Cambria"/>
              <a:cs typeface="Cambria"/>
            </a:endParaRPr>
          </a:p>
          <a:p>
            <a:pPr marL="30480">
              <a:lnSpc>
                <a:spcPts val="235"/>
              </a:lnSpc>
            </a:pPr>
            <a:r>
              <a:rPr sz="200" spc="25" dirty="0">
                <a:solidFill>
                  <a:srgbClr val="FFFFFF"/>
                </a:solidFill>
                <a:latin typeface="Cambria"/>
                <a:cs typeface="Cambria"/>
              </a:rPr>
              <a:t>4.</a:t>
            </a:r>
            <a:r>
              <a:rPr sz="200" spc="45" dirty="0">
                <a:solidFill>
                  <a:srgbClr val="FFFFFF"/>
                </a:solidFill>
                <a:latin typeface="Cambria"/>
                <a:cs typeface="Cambria"/>
              </a:rPr>
              <a:t>4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to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solidFill>
                  <a:srgbClr val="FFFFFF"/>
                </a:solidFill>
                <a:latin typeface="Cambria"/>
                <a:cs typeface="Cambria"/>
              </a:rPr>
              <a:t>4.</a:t>
            </a:r>
            <a:r>
              <a:rPr sz="200" spc="45" dirty="0">
                <a:solidFill>
                  <a:srgbClr val="FFFFFF"/>
                </a:solidFill>
                <a:latin typeface="Cambria"/>
                <a:cs typeface="Cambria"/>
              </a:rPr>
              <a:t>4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25" dirty="0">
                <a:solidFill>
                  <a:srgbClr val="FFFFFF"/>
                </a:solidFill>
                <a:latin typeface="Cambria"/>
                <a:cs typeface="Cambria"/>
              </a:rPr>
              <a:t>lite2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2103395" y="2192842"/>
            <a:ext cx="17018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305">
              <a:lnSpc>
                <a:spcPts val="240"/>
              </a:lnSpc>
            </a:pP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NetB</a:t>
            </a:r>
            <a:r>
              <a:rPr sz="200" spc="50" dirty="0">
                <a:solidFill>
                  <a:srgbClr val="FFFFFF"/>
                </a:solidFill>
                <a:latin typeface="Cambria"/>
                <a:cs typeface="Cambria"/>
              </a:rPr>
              <a:t>SD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solidFill>
                  <a:srgbClr val="FFFFFF"/>
                </a:solidFill>
                <a:latin typeface="Cambria"/>
                <a:cs typeface="Cambria"/>
              </a:rPr>
              <a:t>0.</a:t>
            </a:r>
            <a:r>
              <a:rPr sz="200" spc="45" dirty="0">
                <a:solidFill>
                  <a:srgbClr val="FFFFFF"/>
                </a:solidFill>
                <a:latin typeface="Cambria"/>
                <a:cs typeface="Cambria"/>
              </a:rPr>
              <a:t>8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to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1.0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2098824" y="2357369"/>
            <a:ext cx="17018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305">
              <a:lnSpc>
                <a:spcPts val="240"/>
              </a:lnSpc>
            </a:pP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NetB</a:t>
            </a:r>
            <a:r>
              <a:rPr sz="200" spc="50" dirty="0">
                <a:solidFill>
                  <a:srgbClr val="FFFFFF"/>
                </a:solidFill>
                <a:latin typeface="Cambria"/>
                <a:cs typeface="Cambria"/>
              </a:rPr>
              <a:t>SD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solidFill>
                  <a:srgbClr val="FFFFFF"/>
                </a:solidFill>
                <a:latin typeface="Cambria"/>
                <a:cs typeface="Cambria"/>
              </a:rPr>
              <a:t>1.</a:t>
            </a:r>
            <a:r>
              <a:rPr sz="200" spc="45" dirty="0">
                <a:solidFill>
                  <a:srgbClr val="FFFFFF"/>
                </a:solidFill>
                <a:latin typeface="Cambria"/>
                <a:cs typeface="Cambria"/>
              </a:rPr>
              <a:t>1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to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1.2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2089688" y="2499045"/>
            <a:ext cx="197485" cy="44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NetB</a:t>
            </a:r>
            <a:r>
              <a:rPr sz="200" spc="50" dirty="0">
                <a:solidFill>
                  <a:srgbClr val="FFFFFF"/>
                </a:solidFill>
                <a:latin typeface="Cambria"/>
                <a:cs typeface="Cambria"/>
              </a:rPr>
              <a:t>SD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1.3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93" name="object 93"/>
          <p:cNvSpPr txBox="1"/>
          <p:nvPr/>
        </p:nvSpPr>
        <p:spPr>
          <a:xfrm>
            <a:off x="2097212" y="2757100"/>
            <a:ext cx="16891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670">
              <a:lnSpc>
                <a:spcPts val="240"/>
              </a:lnSpc>
            </a:pP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NetB</a:t>
            </a:r>
            <a:r>
              <a:rPr sz="200" spc="50" dirty="0">
                <a:solidFill>
                  <a:srgbClr val="FFFFFF"/>
                </a:solidFill>
                <a:latin typeface="Cambria"/>
                <a:cs typeface="Cambria"/>
              </a:rPr>
              <a:t>SD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solidFill>
                  <a:srgbClr val="FFFFFF"/>
                </a:solidFill>
                <a:latin typeface="Cambria"/>
                <a:cs typeface="Cambria"/>
              </a:rPr>
              <a:t>1.</a:t>
            </a:r>
            <a:r>
              <a:rPr sz="200" spc="45" dirty="0">
                <a:solidFill>
                  <a:srgbClr val="FFFFFF"/>
                </a:solidFill>
                <a:latin typeface="Cambria"/>
                <a:cs typeface="Cambria"/>
              </a:rPr>
              <a:t>3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to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5.x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1586961" y="2752202"/>
            <a:ext cx="17018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590">
              <a:lnSpc>
                <a:spcPts val="240"/>
              </a:lnSpc>
            </a:pPr>
            <a:r>
              <a:rPr sz="200" spc="5" dirty="0">
                <a:solidFill>
                  <a:srgbClr val="FFFFFF"/>
                </a:solidFill>
                <a:latin typeface="Cambria"/>
                <a:cs typeface="Cambria"/>
              </a:rPr>
              <a:t>Fr</a:t>
            </a:r>
            <a:r>
              <a:rPr sz="200" spc="40" dirty="0">
                <a:solidFill>
                  <a:srgbClr val="FFFFFF"/>
                </a:solidFill>
                <a:latin typeface="Cambria"/>
                <a:cs typeface="Cambria"/>
              </a:rPr>
              <a:t>ee</a:t>
            </a:r>
            <a:r>
              <a:rPr sz="200" spc="45" dirty="0">
                <a:solidFill>
                  <a:srgbClr val="FFFFFF"/>
                </a:solidFill>
                <a:latin typeface="Cambria"/>
                <a:cs typeface="Cambria"/>
              </a:rPr>
              <a:t>B</a:t>
            </a:r>
            <a:r>
              <a:rPr sz="200" spc="50" dirty="0">
                <a:solidFill>
                  <a:srgbClr val="FFFFFF"/>
                </a:solidFill>
                <a:latin typeface="Cambria"/>
                <a:cs typeface="Cambria"/>
              </a:rPr>
              <a:t>SD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solidFill>
                  <a:srgbClr val="FFFFFF"/>
                </a:solidFill>
                <a:latin typeface="Cambria"/>
                <a:cs typeface="Cambria"/>
              </a:rPr>
              <a:t>3.</a:t>
            </a:r>
            <a:r>
              <a:rPr sz="200" spc="45" dirty="0">
                <a:solidFill>
                  <a:srgbClr val="FFFFFF"/>
                </a:solidFill>
                <a:latin typeface="Cambria"/>
                <a:cs typeface="Cambria"/>
              </a:rPr>
              <a:t>3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to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8.2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1584677" y="2535606"/>
            <a:ext cx="170180" cy="742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590">
              <a:lnSpc>
                <a:spcPts val="240"/>
              </a:lnSpc>
            </a:pPr>
            <a:r>
              <a:rPr sz="200" spc="5" dirty="0">
                <a:solidFill>
                  <a:srgbClr val="FFFFFF"/>
                </a:solidFill>
                <a:latin typeface="Cambria"/>
                <a:cs typeface="Cambria"/>
              </a:rPr>
              <a:t>Fr</a:t>
            </a:r>
            <a:r>
              <a:rPr sz="200" spc="40" dirty="0">
                <a:solidFill>
                  <a:srgbClr val="FFFFFF"/>
                </a:solidFill>
                <a:latin typeface="Cambria"/>
                <a:cs typeface="Cambria"/>
              </a:rPr>
              <a:t>ee</a:t>
            </a:r>
            <a:r>
              <a:rPr sz="200" spc="45" dirty="0">
                <a:solidFill>
                  <a:srgbClr val="FFFFFF"/>
                </a:solidFill>
                <a:latin typeface="Cambria"/>
                <a:cs typeface="Cambria"/>
              </a:rPr>
              <a:t>B</a:t>
            </a:r>
            <a:r>
              <a:rPr sz="200" spc="50" dirty="0">
                <a:solidFill>
                  <a:srgbClr val="FFFFFF"/>
                </a:solidFill>
                <a:latin typeface="Cambria"/>
                <a:cs typeface="Cambria"/>
              </a:rPr>
              <a:t>SD</a:t>
            </a:r>
            <a:endParaRPr sz="200">
              <a:latin typeface="Cambria"/>
              <a:cs typeface="Cambria"/>
            </a:endParaRPr>
          </a:p>
          <a:p>
            <a:pPr marL="12700">
              <a:lnSpc>
                <a:spcPts val="240"/>
              </a:lnSpc>
            </a:pPr>
            <a:r>
              <a:rPr sz="200" spc="25" dirty="0">
                <a:solidFill>
                  <a:srgbClr val="FFFFFF"/>
                </a:solidFill>
                <a:latin typeface="Cambria"/>
                <a:cs typeface="Cambria"/>
              </a:rPr>
              <a:t>3.</a:t>
            </a:r>
            <a:r>
              <a:rPr sz="200" spc="45" dirty="0">
                <a:solidFill>
                  <a:srgbClr val="FFFFFF"/>
                </a:solidFill>
                <a:latin typeface="Cambria"/>
                <a:cs typeface="Cambria"/>
              </a:rPr>
              <a:t>0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to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3.2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1594092" y="2297956"/>
            <a:ext cx="151765" cy="1047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40"/>
              </a:lnSpc>
            </a:pPr>
            <a:r>
              <a:rPr sz="200" spc="5" dirty="0">
                <a:solidFill>
                  <a:srgbClr val="FFFFFF"/>
                </a:solidFill>
                <a:latin typeface="Cambria"/>
                <a:cs typeface="Cambria"/>
              </a:rPr>
              <a:t>Fr</a:t>
            </a:r>
            <a:r>
              <a:rPr sz="200" spc="40" dirty="0">
                <a:solidFill>
                  <a:srgbClr val="FFFFFF"/>
                </a:solidFill>
                <a:latin typeface="Cambria"/>
                <a:cs typeface="Cambria"/>
              </a:rPr>
              <a:t>ee</a:t>
            </a:r>
            <a:r>
              <a:rPr sz="200" spc="45" dirty="0">
                <a:solidFill>
                  <a:srgbClr val="FFFFFF"/>
                </a:solidFill>
                <a:latin typeface="Cambria"/>
                <a:cs typeface="Cambria"/>
              </a:rPr>
              <a:t>B</a:t>
            </a:r>
            <a:r>
              <a:rPr sz="200" spc="50" dirty="0">
                <a:solidFill>
                  <a:srgbClr val="FFFFFF"/>
                </a:solidFill>
                <a:latin typeface="Cambria"/>
                <a:cs typeface="Cambria"/>
              </a:rPr>
              <a:t>SD</a:t>
            </a:r>
            <a:endParaRPr sz="200">
              <a:latin typeface="Cambria"/>
              <a:cs typeface="Cambria"/>
            </a:endParaRPr>
          </a:p>
          <a:p>
            <a:pPr marL="38100" marR="24130" indent="-6350">
              <a:lnSpc>
                <a:spcPts val="240"/>
              </a:lnSpc>
              <a:spcBef>
                <a:spcPts val="5"/>
              </a:spcBef>
            </a:pPr>
            <a:r>
              <a:rPr sz="200" spc="25" dirty="0">
                <a:solidFill>
                  <a:srgbClr val="FFFFFF"/>
                </a:solidFill>
                <a:latin typeface="Cambria"/>
                <a:cs typeface="Cambria"/>
              </a:rPr>
              <a:t>1.</a:t>
            </a:r>
            <a:r>
              <a:rPr sz="200" spc="45" dirty="0">
                <a:solidFill>
                  <a:srgbClr val="FFFFFF"/>
                </a:solidFill>
                <a:latin typeface="Cambria"/>
                <a:cs typeface="Cambria"/>
              </a:rPr>
              <a:t>0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to</a:t>
            </a:r>
            <a:r>
              <a:rPr sz="2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2.2.x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1597299" y="2110577"/>
            <a:ext cx="145415" cy="44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386B</a:t>
            </a:r>
            <a:r>
              <a:rPr sz="200" spc="50" dirty="0">
                <a:solidFill>
                  <a:srgbClr val="FFFFFF"/>
                </a:solidFill>
                <a:latin typeface="Cambria"/>
                <a:cs typeface="Cambria"/>
              </a:rPr>
              <a:t>SD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98" name="object 98"/>
          <p:cNvSpPr txBox="1"/>
          <p:nvPr/>
        </p:nvSpPr>
        <p:spPr>
          <a:xfrm>
            <a:off x="1576681" y="2010033"/>
            <a:ext cx="186055" cy="44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B</a:t>
            </a:r>
            <a:r>
              <a:rPr sz="200" spc="50" dirty="0">
                <a:solidFill>
                  <a:srgbClr val="FFFFFF"/>
                </a:solidFill>
                <a:latin typeface="Cambria"/>
                <a:cs typeface="Cambria"/>
              </a:rPr>
              <a:t>SD</a:t>
            </a:r>
            <a:r>
              <a:rPr sz="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20" dirty="0">
                <a:solidFill>
                  <a:srgbClr val="FFFFFF"/>
                </a:solidFill>
                <a:latin typeface="Cambria"/>
                <a:cs typeface="Cambria"/>
              </a:rPr>
              <a:t>NET/2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606101" y="2942171"/>
            <a:ext cx="104775" cy="50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2011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100" name="object 100"/>
          <p:cNvSpPr txBox="1"/>
          <p:nvPr/>
        </p:nvSpPr>
        <p:spPr>
          <a:xfrm>
            <a:off x="1072570" y="2952679"/>
            <a:ext cx="162560" cy="444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" spc="30" dirty="0">
                <a:solidFill>
                  <a:srgbClr val="FFFFFF"/>
                </a:solidFill>
                <a:latin typeface="Cambria"/>
                <a:cs typeface="Cambria"/>
              </a:rPr>
              <a:t>Linux</a:t>
            </a:r>
            <a:r>
              <a:rPr sz="200" spc="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00" spc="35" dirty="0">
                <a:solidFill>
                  <a:srgbClr val="FFFFFF"/>
                </a:solidFill>
                <a:latin typeface="Cambria"/>
                <a:cs typeface="Cambria"/>
              </a:rPr>
              <a:t>3.x</a:t>
            </a:r>
            <a:endParaRPr sz="200">
              <a:latin typeface="Cambria"/>
              <a:cs typeface="Cambria"/>
            </a:endParaRPr>
          </a:p>
        </p:txBody>
      </p:sp>
      <p:sp>
        <p:nvSpPr>
          <p:cNvPr id="101" name="object 101"/>
          <p:cNvSpPr txBox="1"/>
          <p:nvPr/>
        </p:nvSpPr>
        <p:spPr>
          <a:xfrm>
            <a:off x="3606425" y="2790660"/>
            <a:ext cx="455930" cy="2025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4315" marR="5080" indent="-222250">
              <a:lnSpc>
                <a:spcPct val="162400"/>
              </a:lnSpc>
            </a:pPr>
            <a:r>
              <a:rPr sz="200" spc="30" dirty="0">
                <a:latin typeface="Cambria"/>
                <a:cs typeface="Cambria"/>
              </a:rPr>
              <a:t>11</a:t>
            </a:r>
            <a:r>
              <a:rPr sz="200" spc="15" dirty="0">
                <a:latin typeface="Cambria"/>
                <a:cs typeface="Cambria"/>
              </a:rPr>
              <a:t>i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to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0" dirty="0">
                <a:latin typeface="Cambria"/>
                <a:cs typeface="Cambria"/>
              </a:rPr>
              <a:t>11</a:t>
            </a:r>
            <a:r>
              <a:rPr sz="200" spc="15" dirty="0">
                <a:latin typeface="Cambria"/>
                <a:cs typeface="Cambria"/>
              </a:rPr>
              <a:t>i</a:t>
            </a:r>
            <a:r>
              <a:rPr sz="200" dirty="0">
                <a:latin typeface="Times New Roman"/>
                <a:cs typeface="Times New Roman"/>
              </a:rPr>
              <a:t> </a:t>
            </a:r>
            <a:r>
              <a:rPr sz="200" spc="-25" dirty="0">
                <a:latin typeface="Times New Roman"/>
                <a:cs typeface="Times New Roman"/>
              </a:rPr>
              <a:t> </a:t>
            </a:r>
            <a:r>
              <a:rPr sz="200" spc="35" dirty="0">
                <a:latin typeface="Cambria"/>
                <a:cs typeface="Cambria"/>
              </a:rPr>
              <a:t>v3</a:t>
            </a:r>
            <a:r>
              <a:rPr sz="200" dirty="0">
                <a:latin typeface="Times New Roman"/>
                <a:cs typeface="Times New Roman"/>
              </a:rPr>
              <a:t>              </a:t>
            </a:r>
            <a:r>
              <a:rPr sz="200" spc="-5" dirty="0">
                <a:latin typeface="Times New Roman"/>
                <a:cs typeface="Times New Roman"/>
              </a:rPr>
              <a:t> </a:t>
            </a:r>
            <a:r>
              <a:rPr sz="250" spc="15" dirty="0">
                <a:latin typeface="Cambria"/>
                <a:cs typeface="Cambria"/>
              </a:rPr>
              <a:t>2005</a:t>
            </a:r>
            <a:r>
              <a:rPr sz="250" spc="5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Cambria"/>
                <a:cs typeface="Cambria"/>
              </a:rPr>
              <a:t>200</a:t>
            </a:r>
            <a:r>
              <a:rPr sz="250" spc="15" dirty="0">
                <a:latin typeface="Cambria"/>
                <a:cs typeface="Cambria"/>
              </a:rPr>
              <a:t>6</a:t>
            </a:r>
            <a:r>
              <a:rPr sz="250" spc="15" dirty="0">
                <a:latin typeface="Times New Roman"/>
                <a:cs typeface="Times New Roman"/>
              </a:rPr>
              <a:t> </a:t>
            </a:r>
            <a:r>
              <a:rPr sz="250" spc="10" dirty="0">
                <a:latin typeface="Cambria"/>
                <a:cs typeface="Cambria"/>
              </a:rPr>
              <a:t>t</a:t>
            </a:r>
            <a:r>
              <a:rPr sz="250" spc="15" dirty="0">
                <a:latin typeface="Cambria"/>
                <a:cs typeface="Cambria"/>
              </a:rPr>
              <a:t>o</a:t>
            </a:r>
            <a:r>
              <a:rPr sz="250" spc="15" dirty="0">
                <a:latin typeface="Times New Roman"/>
                <a:cs typeface="Times New Roman"/>
              </a:rPr>
              <a:t> </a:t>
            </a:r>
            <a:r>
              <a:rPr sz="250" spc="15" dirty="0">
                <a:latin typeface="Cambria"/>
                <a:cs typeface="Cambria"/>
              </a:rPr>
              <a:t>2010</a:t>
            </a:r>
            <a:endParaRPr sz="250">
              <a:latin typeface="Cambria"/>
              <a:cs typeface="Cambria"/>
            </a:endParaRPr>
          </a:p>
          <a:p>
            <a:pPr>
              <a:lnSpc>
                <a:spcPct val="100000"/>
              </a:lnSpc>
              <a:spcBef>
                <a:spcPts val="46"/>
              </a:spcBef>
            </a:pPr>
            <a:endParaRPr sz="150">
              <a:latin typeface="Times New Roman"/>
              <a:cs typeface="Times New Roman"/>
            </a:endParaRPr>
          </a:p>
          <a:p>
            <a:pPr marL="297815">
              <a:lnSpc>
                <a:spcPct val="100000"/>
              </a:lnSpc>
            </a:pPr>
            <a:r>
              <a:rPr sz="250" spc="15" dirty="0">
                <a:latin typeface="Cambria"/>
                <a:cs typeface="Cambria"/>
              </a:rPr>
              <a:t>2011</a:t>
            </a:r>
            <a:endParaRPr sz="250">
              <a:latin typeface="Cambria"/>
              <a:cs typeface="Cambria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18235">
              <a:lnSpc>
                <a:spcPct val="100000"/>
              </a:lnSpc>
            </a:pPr>
            <a:r>
              <a:rPr spc="-30" dirty="0"/>
              <a:t>Ken</a:t>
            </a:r>
            <a:r>
              <a:rPr spc="10" dirty="0"/>
              <a:t> </a:t>
            </a:r>
            <a:r>
              <a:rPr spc="-40" dirty="0"/>
              <a:t>Thompson/Dennis</a:t>
            </a:r>
            <a:r>
              <a:rPr spc="5" dirty="0"/>
              <a:t> </a:t>
            </a:r>
            <a:r>
              <a:rPr spc="-30" dirty="0"/>
              <a:t>Ritchie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10"/>
          </p:nvPr>
        </p:nvSpPr>
        <p:spPr>
          <a:xfrm>
            <a:off x="1747883" y="3361937"/>
            <a:ext cx="1234439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>
                <a:hlinkClick r:id="rId2" action="ppaction://hlinksldjump"/>
              </a:rPr>
              <a:t>Cursul</a:t>
            </a:r>
            <a:r>
              <a:rPr spc="20">
                <a:hlinkClick r:id="rId2" action="ppaction://hlinksldjump"/>
              </a:rPr>
              <a:t> </a:t>
            </a:r>
            <a:r>
              <a:rPr lang="en-US" spc="-35" dirty="0">
                <a:hlinkClick r:id="rId2" action="ppaction://hlinksldjump"/>
              </a:rPr>
              <a:t>2</a:t>
            </a:r>
            <a:r>
              <a:rPr spc="-35" smtClean="0">
                <a:hlinkClick r:id="rId2" action="ppaction://hlinksldjump"/>
              </a:rPr>
              <a:t>,</a:t>
            </a:r>
            <a:r>
              <a:rPr spc="15" smtClean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30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20799" y="843910"/>
            <a:ext cx="1166397" cy="75627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76389" y="1860308"/>
            <a:ext cx="3651885" cy="57195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Arial"/>
                <a:cs typeface="Arial"/>
              </a:rPr>
              <a:t>inventat</a:t>
            </a:r>
            <a:r>
              <a:rPr sz="1100" spc="-70" dirty="0">
                <a:latin typeface="Arial"/>
                <a:cs typeface="Arial"/>
              </a:rPr>
              <a:t>o</a:t>
            </a:r>
            <a:r>
              <a:rPr sz="1100" spc="10" dirty="0">
                <a:latin typeface="Arial"/>
                <a:cs typeface="Arial"/>
              </a:rPr>
              <a:t>rii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Unix,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5" dirty="0">
                <a:latin typeface="Arial"/>
                <a:cs typeface="Arial"/>
              </a:rPr>
              <a:t>1969,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Bell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5" dirty="0">
                <a:latin typeface="Arial"/>
                <a:cs typeface="Arial"/>
              </a:rPr>
              <a:t>Labs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Arial"/>
                <a:cs typeface="Arial"/>
              </a:rPr>
              <a:t>limbajul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80" dirty="0">
                <a:latin typeface="Arial"/>
                <a:cs typeface="Arial"/>
              </a:rPr>
              <a:t>p</a:t>
            </a:r>
            <a:r>
              <a:rPr sz="1100" spc="-50" dirty="0">
                <a:latin typeface="Arial"/>
                <a:cs typeface="Arial"/>
              </a:rPr>
              <a:t>rogram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00" dirty="0">
                <a:latin typeface="Arial"/>
                <a:cs typeface="Arial"/>
              </a:rPr>
              <a:t>C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z="1200" spc="525" baseline="6944" smtClean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smtClean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Arial"/>
                <a:cs typeface="Arial"/>
              </a:rPr>
              <a:t>aut</a:t>
            </a:r>
            <a:r>
              <a:rPr sz="1100" spc="-70" dirty="0">
                <a:latin typeface="Arial"/>
                <a:cs typeface="Arial"/>
              </a:rPr>
              <a:t>o</a:t>
            </a:r>
            <a:r>
              <a:rPr sz="1100" spc="10" dirty="0">
                <a:latin typeface="Arial"/>
                <a:cs typeface="Arial"/>
              </a:rPr>
              <a:t>rii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mai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5" dirty="0">
                <a:latin typeface="Arial"/>
                <a:cs typeface="Arial"/>
              </a:rPr>
              <a:t>mult</a:t>
            </a:r>
            <a:r>
              <a:rPr sz="1100" spc="-45" dirty="0">
                <a:latin typeface="Arial"/>
                <a:cs typeface="Arial"/>
              </a:rPr>
              <a:t>o</a:t>
            </a:r>
            <a:r>
              <a:rPr sz="1100" spc="5" dirty="0">
                <a:latin typeface="Arial"/>
                <a:cs typeface="Arial"/>
              </a:rPr>
              <a:t>r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80" dirty="0">
                <a:latin typeface="Arial"/>
                <a:cs typeface="Arial"/>
              </a:rPr>
              <a:t>c</a:t>
            </a:r>
            <a:r>
              <a:rPr sz="1100" spc="-365" dirty="0">
                <a:latin typeface="Arial"/>
                <a:cs typeface="Arial"/>
              </a:rPr>
              <a:t>˘</a:t>
            </a:r>
            <a:r>
              <a:rPr sz="1100" spc="-45" dirty="0">
                <a:latin typeface="Arial"/>
                <a:cs typeface="Arial"/>
              </a:rPr>
              <a:t>ar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0" dirty="0">
                <a:latin typeface="Arial"/>
                <a:cs typeface="Arial"/>
              </a:rPr>
              <a:t>sisteme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o</a:t>
            </a:r>
            <a:r>
              <a:rPr sz="1100" spc="-30" dirty="0">
                <a:latin typeface="Arial"/>
                <a:cs typeface="Arial"/>
              </a:rPr>
              <a:t>p</a:t>
            </a:r>
            <a:r>
              <a:rPr sz="1100" spc="-65" dirty="0">
                <a:latin typeface="Arial"/>
                <a:cs typeface="Arial"/>
              </a:rPr>
              <a:t>er</a:t>
            </a:r>
            <a:r>
              <a:rPr sz="1100" spc="-114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34" dirty="0">
                <a:latin typeface="Arial"/>
                <a:cs typeface="Arial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80" dirty="0">
                <a:latin typeface="Arial"/>
                <a:cs typeface="Arial"/>
              </a:rPr>
              <a:t>p</a:t>
            </a:r>
            <a:r>
              <a:rPr sz="1100" dirty="0">
                <a:latin typeface="Arial"/>
                <a:cs typeface="Arial"/>
              </a:rPr>
              <a:t>r</a:t>
            </a:r>
            <a:r>
              <a:rPr sz="1100" spc="-60" dirty="0">
                <a:latin typeface="Arial"/>
                <a:cs typeface="Arial"/>
              </a:rPr>
              <a:t>ogram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130425">
              <a:lnSpc>
                <a:spcPct val="100000"/>
              </a:lnSpc>
            </a:pPr>
            <a:r>
              <a:rPr spc="-55" dirty="0"/>
              <a:t>Su</a:t>
            </a:r>
            <a:r>
              <a:rPr spc="-25" dirty="0"/>
              <a:t>p</a:t>
            </a:r>
            <a:r>
              <a:rPr spc="-105" dirty="0"/>
              <a:t>o</a:t>
            </a:r>
            <a:r>
              <a:rPr spc="-10" dirty="0"/>
              <a:t>rt</a:t>
            </a:r>
            <a:r>
              <a:rPr spc="10" dirty="0"/>
              <a:t> </a:t>
            </a:r>
            <a:r>
              <a:rPr spc="-90" dirty="0"/>
              <a:t>de</a:t>
            </a:r>
            <a:r>
              <a:rPr spc="15" dirty="0"/>
              <a:t> </a:t>
            </a:r>
            <a:r>
              <a:rPr spc="-60" dirty="0"/>
              <a:t>curs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>
          <a:xfrm>
            <a:off x="1747883" y="3361937"/>
            <a:ext cx="1234439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-10" dirty="0">
                <a:hlinkClick r:id="rId2" action="ppaction://hlinksldjump"/>
              </a:rPr>
              <a:t>C</a:t>
            </a:r>
            <a:r>
              <a:rPr spc="-35" dirty="0">
                <a:hlinkClick r:id="rId2" action="ppaction://hlinksldjump"/>
              </a:rPr>
              <a:t>ur</a:t>
            </a:r>
            <a:r>
              <a:rPr spc="-40" dirty="0">
                <a:hlinkClick r:id="rId2" action="ppaction://hlinksldjump"/>
              </a:rPr>
              <a:t>sul</a:t>
            </a:r>
            <a:r>
              <a:rPr spc="15" dirty="0">
                <a:hlinkClick r:id="rId2" action="ppaction://hlinksldjump"/>
              </a:rPr>
              <a:t> </a:t>
            </a:r>
            <a:r>
              <a:rPr spc="-35" dirty="0">
                <a:hlinkClick r:id="rId2" action="ppaction://hlinksldjump"/>
              </a:rPr>
              <a:t>1</a:t>
            </a:r>
            <a:r>
              <a:rPr spc="-35">
                <a:hlinkClick r:id="rId2" action="ppaction://hlinksldjump"/>
              </a:rPr>
              <a:t>,</a:t>
            </a:r>
            <a:r>
              <a:rPr spc="15">
                <a:hlinkClick r:id="rId2" action="ppaction://hlinksldjump"/>
              </a:rPr>
              <a:t> </a:t>
            </a:r>
            <a:r>
              <a:rPr lang="en-US" spc="-40">
                <a:hlinkClick r:id="rId2" action="ppaction://hlinksldjump"/>
              </a:rPr>
              <a:t>S</a:t>
            </a:r>
            <a:r>
              <a:rPr spc="-40" smtClean="0">
                <a:hlinkClick r:id="rId2" action="ppaction://hlinksldjump"/>
              </a:rPr>
              <a:t>isteme</a:t>
            </a:r>
            <a:r>
              <a:rPr spc="15" smtClean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5" dirty="0">
                <a:hlinkClick r:id="rId2" action="ppaction://hlinksldjump"/>
              </a:rPr>
              <a:t>p</a:t>
            </a:r>
            <a:r>
              <a:rPr spc="-30" dirty="0">
                <a:hlinkClick r:id="rId2" action="ppaction://hlinksldjump"/>
              </a:rPr>
              <a:t>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419">
              <a:lnSpc>
                <a:spcPts val="575"/>
              </a:lnSpc>
            </a:pPr>
            <a:fld id="{81D60167-4931-47E6-BA6A-407CBD079E47}" type="slidenum">
              <a:rPr spc="-55" dirty="0"/>
              <a:t>2</a:t>
            </a:fld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334160"/>
            <a:ext cx="3131820" cy="803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Arial"/>
                <a:cs typeface="Arial"/>
              </a:rPr>
              <a:t>Su</a:t>
            </a:r>
            <a:r>
              <a:rPr sz="1100" spc="-45" dirty="0">
                <a:latin typeface="Arial"/>
                <a:cs typeface="Arial"/>
              </a:rPr>
              <a:t>p</a:t>
            </a:r>
            <a:r>
              <a:rPr sz="1100" spc="-105" dirty="0">
                <a:latin typeface="Arial"/>
                <a:cs typeface="Arial"/>
              </a:rPr>
              <a:t>o</a:t>
            </a:r>
            <a:r>
              <a:rPr sz="1100" spc="45" dirty="0">
                <a:latin typeface="Arial"/>
                <a:cs typeface="Arial"/>
              </a:rPr>
              <a:t>rt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5" dirty="0">
                <a:latin typeface="Arial"/>
                <a:cs typeface="Arial"/>
              </a:rPr>
              <a:t>(Intr</a:t>
            </a:r>
            <a:r>
              <a:rPr sz="1100" spc="30" dirty="0">
                <a:latin typeface="Arial"/>
                <a:cs typeface="Arial"/>
              </a:rPr>
              <a:t>o</a:t>
            </a:r>
            <a:r>
              <a:rPr sz="1100" spc="-70" dirty="0">
                <a:latin typeface="Arial"/>
                <a:cs typeface="Arial"/>
              </a:rPr>
              <a:t>ducere</a:t>
            </a:r>
            <a:r>
              <a:rPr sz="1100" spc="-85" dirty="0">
                <a:latin typeface="Arial"/>
                <a:cs typeface="Arial"/>
              </a:rPr>
              <a:t> </a:t>
            </a:r>
            <a:r>
              <a:rPr sz="1100" spc="-229" dirty="0">
                <a:latin typeface="Arial"/>
                <a:cs typeface="Arial"/>
              </a:rPr>
              <a:t>ˆ</a:t>
            </a:r>
            <a:r>
              <a:rPr sz="1100" spc="-50" dirty="0">
                <a:latin typeface="Arial"/>
                <a:cs typeface="Arial"/>
              </a:rPr>
              <a:t>ın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0" dirty="0">
                <a:latin typeface="Arial"/>
                <a:cs typeface="Arial"/>
              </a:rPr>
              <a:t>sisteme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o</a:t>
            </a:r>
            <a:r>
              <a:rPr sz="1100" spc="-30" dirty="0">
                <a:latin typeface="Arial"/>
                <a:cs typeface="Arial"/>
              </a:rPr>
              <a:t>p</a:t>
            </a:r>
            <a:r>
              <a:rPr sz="1100" spc="-65" dirty="0">
                <a:latin typeface="Arial"/>
                <a:cs typeface="Arial"/>
              </a:rPr>
              <a:t>er</a:t>
            </a:r>
            <a:r>
              <a:rPr sz="1100" spc="-114" dirty="0">
                <a:latin typeface="Arial"/>
                <a:cs typeface="Arial"/>
              </a:rPr>
              <a:t>a</a:t>
            </a:r>
            <a:r>
              <a:rPr sz="1100" spc="-25" dirty="0">
                <a:latin typeface="Arial"/>
                <a:cs typeface="Arial"/>
              </a:rPr>
              <a:t>re)</a:t>
            </a:r>
            <a:endParaRPr sz="1100">
              <a:latin typeface="Arial"/>
              <a:cs typeface="Arial"/>
            </a:endParaRPr>
          </a:p>
          <a:p>
            <a:pPr marR="1061085" algn="ctr">
              <a:lnSpc>
                <a:spcPts val="115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Capitolul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1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–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Intr</a:t>
            </a:r>
            <a:r>
              <a:rPr sz="1000" spc="20" dirty="0">
                <a:latin typeface="Arial"/>
                <a:cs typeface="Arial"/>
              </a:rPr>
              <a:t>o</a:t>
            </a:r>
            <a:r>
              <a:rPr sz="1000" spc="-65" dirty="0">
                <a:latin typeface="Arial"/>
                <a:cs typeface="Arial"/>
              </a:rPr>
              <a:t>ducere</a:t>
            </a:r>
            <a:endParaRPr sz="1000">
              <a:latin typeface="Arial"/>
              <a:cs typeface="Arial"/>
            </a:endParaRPr>
          </a:p>
          <a:p>
            <a:pPr marL="300355">
              <a:lnSpc>
                <a:spcPts val="115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Capitolul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2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–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Instal</a:t>
            </a:r>
            <a:r>
              <a:rPr sz="1000" spc="-75" dirty="0">
                <a:latin typeface="Arial"/>
                <a:cs typeface="Arial"/>
              </a:rPr>
              <a:t>a</a:t>
            </a:r>
            <a:r>
              <a:rPr sz="1000" spc="-65" dirty="0">
                <a:latin typeface="Arial"/>
                <a:cs typeface="Arial"/>
              </a:rPr>
              <a:t>rea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Linux.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Configur</a:t>
            </a:r>
            <a:r>
              <a:rPr sz="1000" spc="-325" dirty="0">
                <a:latin typeface="Arial"/>
                <a:cs typeface="Arial"/>
              </a:rPr>
              <a:t>˘</a:t>
            </a:r>
            <a:r>
              <a:rPr sz="1000" spc="-45" dirty="0">
                <a:latin typeface="Arial"/>
                <a:cs typeface="Arial"/>
              </a:rPr>
              <a:t>a</a:t>
            </a:r>
            <a:r>
              <a:rPr sz="1000" spc="-35" dirty="0">
                <a:latin typeface="Arial"/>
                <a:cs typeface="Arial"/>
              </a:rPr>
              <a:t>r</a:t>
            </a:r>
            <a:r>
              <a:rPr sz="1000" spc="15" dirty="0">
                <a:latin typeface="Arial"/>
                <a:cs typeface="Arial"/>
              </a:rPr>
              <a:t>i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de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65" dirty="0">
                <a:latin typeface="Arial"/>
                <a:cs typeface="Arial"/>
              </a:rPr>
              <a:t>ba</a:t>
            </a:r>
            <a:r>
              <a:rPr sz="1000" spc="-70" dirty="0">
                <a:latin typeface="Arial"/>
                <a:cs typeface="Arial"/>
              </a:rPr>
              <a:t>z</a:t>
            </a:r>
            <a:r>
              <a:rPr sz="1000" spc="-325" dirty="0">
                <a:latin typeface="Arial"/>
                <a:cs typeface="Arial"/>
              </a:rPr>
              <a:t>˘</a:t>
            </a:r>
            <a:r>
              <a:rPr sz="1000" spc="-80" dirty="0">
                <a:latin typeface="Arial"/>
                <a:cs typeface="Arial"/>
              </a:rPr>
              <a:t>a</a:t>
            </a:r>
            <a:endParaRPr sz="1000">
              <a:latin typeface="Arial"/>
              <a:cs typeface="Arial"/>
            </a:endParaRPr>
          </a:p>
          <a:p>
            <a:pPr marR="1174115" algn="ctr">
              <a:lnSpc>
                <a:spcPct val="100000"/>
              </a:lnSpc>
              <a:spcBef>
                <a:spcPts val="19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900" spc="-25" dirty="0">
                <a:latin typeface="Tahoma"/>
                <a:cs typeface="Tahoma"/>
              </a:rPr>
              <a:t>Sec</a:t>
            </a:r>
            <a:r>
              <a:rPr sz="900" spc="-215" dirty="0">
                <a:latin typeface="Tahoma"/>
                <a:cs typeface="Tahoma"/>
              </a:rPr>
              <a:t>t</a:t>
            </a:r>
            <a:r>
              <a:rPr sz="750" spc="-22" baseline="-11111" dirty="0">
                <a:latin typeface="Lucida Sans Unicode"/>
                <a:cs typeface="Lucida Sans Unicode"/>
              </a:rPr>
              <a:t>,</a:t>
            </a:r>
            <a:r>
              <a:rPr sz="750" spc="-97" baseline="-11111" dirty="0">
                <a:latin typeface="Lucida Sans Unicode"/>
                <a:cs typeface="Lucida Sans Unicode"/>
              </a:rPr>
              <a:t> </a:t>
            </a:r>
            <a:r>
              <a:rPr sz="900" spc="-30" dirty="0">
                <a:latin typeface="Tahoma"/>
                <a:cs typeface="Tahoma"/>
              </a:rPr>
              <a:t>iunea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30" dirty="0">
                <a:latin typeface="Tahoma"/>
                <a:cs typeface="Tahoma"/>
              </a:rPr>
              <a:t>2.1</a:t>
            </a:r>
            <a:endParaRPr sz="900">
              <a:latin typeface="Tahoma"/>
              <a:cs typeface="Tahoma"/>
            </a:endParaRPr>
          </a:p>
          <a:p>
            <a:pPr marR="1174115" algn="ctr">
              <a:lnSpc>
                <a:spcPct val="100000"/>
              </a:lnSpc>
              <a:spcBef>
                <a:spcPts val="1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900" spc="-25" dirty="0">
                <a:latin typeface="Tahoma"/>
                <a:cs typeface="Tahoma"/>
              </a:rPr>
              <a:t>Sec</a:t>
            </a:r>
            <a:r>
              <a:rPr sz="900" spc="-215" dirty="0">
                <a:latin typeface="Tahoma"/>
                <a:cs typeface="Tahoma"/>
              </a:rPr>
              <a:t>t</a:t>
            </a:r>
            <a:r>
              <a:rPr sz="750" spc="-22" baseline="-11111" dirty="0">
                <a:latin typeface="Lucida Sans Unicode"/>
                <a:cs typeface="Lucida Sans Unicode"/>
              </a:rPr>
              <a:t>,</a:t>
            </a:r>
            <a:r>
              <a:rPr sz="750" spc="-97" baseline="-11111" dirty="0">
                <a:latin typeface="Lucida Sans Unicode"/>
                <a:cs typeface="Lucida Sans Unicode"/>
              </a:rPr>
              <a:t> </a:t>
            </a:r>
            <a:r>
              <a:rPr sz="900" spc="-30" dirty="0">
                <a:latin typeface="Tahoma"/>
                <a:cs typeface="Tahoma"/>
              </a:rPr>
              <a:t>iunea</a:t>
            </a:r>
            <a:r>
              <a:rPr sz="900" spc="25" dirty="0">
                <a:latin typeface="Tahoma"/>
                <a:cs typeface="Tahoma"/>
              </a:rPr>
              <a:t> </a:t>
            </a:r>
            <a:r>
              <a:rPr sz="900" spc="-30" dirty="0">
                <a:latin typeface="Tahoma"/>
                <a:cs typeface="Tahoma"/>
              </a:rPr>
              <a:t>2.5</a:t>
            </a:r>
            <a:endParaRPr sz="900">
              <a:latin typeface="Tahoma"/>
              <a:cs typeface="Tahom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249" y="503036"/>
            <a:ext cx="3675402" cy="3413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44725">
              <a:lnSpc>
                <a:spcPct val="100000"/>
              </a:lnSpc>
            </a:pPr>
            <a:r>
              <a:rPr spc="-60" dirty="0"/>
              <a:t>Red</a:t>
            </a:r>
            <a:r>
              <a:rPr spc="10" dirty="0"/>
              <a:t> </a:t>
            </a:r>
            <a:r>
              <a:rPr spc="-15"/>
              <a:t>Hat</a:t>
            </a:r>
            <a:r>
              <a:rPr spc="15"/>
              <a:t> </a:t>
            </a:r>
            <a:endParaRPr spc="-70" dirty="0"/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 dirty="0">
                <a:hlinkClick r:id="rId2" action="ppaction://hlinksldjump"/>
              </a:rPr>
              <a:t>Cursul</a:t>
            </a:r>
            <a:r>
              <a:rPr spc="20" dirty="0">
                <a:hlinkClick r:id="rId2" action="ppaction://hlinksldjump"/>
              </a:rPr>
              <a:t> </a:t>
            </a:r>
            <a:r>
              <a:rPr spc="-35" dirty="0">
                <a:hlinkClick r:id="rId2" action="ppaction://hlinksldjump"/>
              </a:rPr>
              <a:t>1,</a:t>
            </a:r>
            <a:r>
              <a:rPr spc="15" dirty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11"/>
          </p:nvPr>
        </p:nvSpPr>
        <p:spPr>
          <a:xfrm>
            <a:off x="131305" y="3361937"/>
            <a:ext cx="281940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endParaRPr spc="-30" dirty="0"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31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015720"/>
            <a:ext cx="3372485" cy="16573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60" dirty="0">
                <a:latin typeface="Arial"/>
                <a:cs typeface="Arial"/>
                <a:hlinkClick r:id="rId3"/>
              </a:rPr>
              <a:t>http://www.redhat.com/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“The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W</a:t>
            </a:r>
            <a:r>
              <a:rPr sz="1100" spc="-105" dirty="0">
                <a:latin typeface="Arial"/>
                <a:cs typeface="Arial"/>
              </a:rPr>
              <a:t>o</a:t>
            </a:r>
            <a:r>
              <a:rPr sz="1100" spc="-25" dirty="0">
                <a:latin typeface="Arial"/>
                <a:cs typeface="Arial"/>
              </a:rPr>
              <a:t>rld’s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O</a:t>
            </a:r>
            <a:r>
              <a:rPr sz="1100" spc="-15" dirty="0">
                <a:latin typeface="Arial"/>
                <a:cs typeface="Arial"/>
              </a:rPr>
              <a:t>p</a:t>
            </a:r>
            <a:r>
              <a:rPr sz="1100" spc="-90" dirty="0">
                <a:latin typeface="Arial"/>
                <a:cs typeface="Arial"/>
              </a:rPr>
              <a:t>en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5" dirty="0">
                <a:latin typeface="Arial"/>
                <a:cs typeface="Arial"/>
              </a:rPr>
              <a:t>Source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5" dirty="0">
                <a:latin typeface="Arial"/>
                <a:cs typeface="Arial"/>
              </a:rPr>
              <a:t>Leader”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-157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29" dirty="0">
                <a:latin typeface="Arial"/>
                <a:cs typeface="Arial"/>
              </a:rPr>
              <a:t>ˆ</a:t>
            </a:r>
            <a:r>
              <a:rPr sz="1100" spc="-20" dirty="0">
                <a:latin typeface="Arial"/>
                <a:cs typeface="Arial"/>
              </a:rPr>
              <a:t>ınfiin</a:t>
            </a:r>
            <a:r>
              <a:rPr sz="1100" spc="-210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dirty="0">
                <a:latin typeface="Arial"/>
                <a:cs typeface="Arial"/>
              </a:rPr>
              <a:t>a</a:t>
            </a:r>
            <a:r>
              <a:rPr sz="1100" spc="-15" dirty="0">
                <a:latin typeface="Arial"/>
                <a:cs typeface="Arial"/>
              </a:rPr>
              <a:t>t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-85" dirty="0">
                <a:latin typeface="Arial"/>
                <a:cs typeface="Arial"/>
              </a:rPr>
              <a:t> </a:t>
            </a:r>
            <a:r>
              <a:rPr sz="1100" spc="-229" dirty="0">
                <a:latin typeface="Arial"/>
                <a:cs typeface="Arial"/>
              </a:rPr>
              <a:t>ˆ</a:t>
            </a:r>
            <a:r>
              <a:rPr sz="1100" spc="-50" dirty="0">
                <a:latin typeface="Arial"/>
                <a:cs typeface="Arial"/>
              </a:rPr>
              <a:t>ın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0" dirty="0">
                <a:latin typeface="Arial"/>
                <a:cs typeface="Arial"/>
              </a:rPr>
              <a:t>1993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i="1" spc="-80" dirty="0">
                <a:latin typeface="Trebuchet MS"/>
                <a:cs typeface="Trebuchet MS"/>
              </a:rPr>
              <a:t>p</a:t>
            </a:r>
            <a:r>
              <a:rPr sz="1100" i="1" spc="-65" dirty="0">
                <a:latin typeface="Trebuchet MS"/>
                <a:cs typeface="Trebuchet MS"/>
              </a:rPr>
              <a:t>rofessional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50" dirty="0">
                <a:latin typeface="Trebuchet MS"/>
                <a:cs typeface="Trebuchet MS"/>
              </a:rPr>
              <a:t>o</a:t>
            </a:r>
            <a:r>
              <a:rPr sz="1100" i="1" spc="-20" dirty="0">
                <a:latin typeface="Trebuchet MS"/>
                <a:cs typeface="Trebuchet MS"/>
              </a:rPr>
              <a:t>p</a:t>
            </a:r>
            <a:r>
              <a:rPr sz="1100" i="1" spc="-60" dirty="0">
                <a:latin typeface="Trebuchet MS"/>
                <a:cs typeface="Trebuchet MS"/>
              </a:rPr>
              <a:t>en-source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55" dirty="0">
                <a:latin typeface="Trebuchet MS"/>
                <a:cs typeface="Trebuchet MS"/>
              </a:rPr>
              <a:t>business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60" dirty="0">
                <a:latin typeface="Trebuchet MS"/>
                <a:cs typeface="Trebuchet MS"/>
              </a:rPr>
              <a:t>m</a:t>
            </a:r>
            <a:r>
              <a:rPr sz="1100" i="1" spc="-10" dirty="0">
                <a:latin typeface="Trebuchet MS"/>
                <a:cs typeface="Trebuchet MS"/>
              </a:rPr>
              <a:t>o</a:t>
            </a:r>
            <a:r>
              <a:rPr sz="1100" i="1" spc="-85" dirty="0">
                <a:latin typeface="Trebuchet MS"/>
                <a:cs typeface="Trebuchet MS"/>
              </a:rPr>
              <a:t>del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i="1" spc="-75" dirty="0">
                <a:latin typeface="Trebuchet MS"/>
                <a:cs typeface="Trebuchet MS"/>
              </a:rPr>
              <a:t>the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80" dirty="0">
                <a:latin typeface="Trebuchet MS"/>
                <a:cs typeface="Trebuchet MS"/>
              </a:rPr>
              <a:t>first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65" dirty="0">
                <a:latin typeface="Trebuchet MS"/>
                <a:cs typeface="Trebuchet MS"/>
              </a:rPr>
              <a:t>one-billion</a:t>
            </a:r>
            <a:r>
              <a:rPr sz="1100" i="1" spc="35" dirty="0">
                <a:latin typeface="Trebuchet MS"/>
                <a:cs typeface="Trebuchet MS"/>
              </a:rPr>
              <a:t> </a:t>
            </a:r>
            <a:r>
              <a:rPr sz="1100" i="1" spc="-65" dirty="0">
                <a:latin typeface="Trebuchet MS"/>
                <a:cs typeface="Trebuchet MS"/>
              </a:rPr>
              <a:t>doll</a:t>
            </a:r>
            <a:r>
              <a:rPr sz="1100" i="1" spc="-114" dirty="0">
                <a:latin typeface="Trebuchet MS"/>
                <a:cs typeface="Trebuchet MS"/>
              </a:rPr>
              <a:t>a</a:t>
            </a:r>
            <a:r>
              <a:rPr sz="1100" i="1" spc="-90" dirty="0">
                <a:latin typeface="Trebuchet MS"/>
                <a:cs typeface="Trebuchet MS"/>
              </a:rPr>
              <a:t>r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50" dirty="0">
                <a:latin typeface="Trebuchet MS"/>
                <a:cs typeface="Trebuchet MS"/>
              </a:rPr>
              <a:t>o</a:t>
            </a:r>
            <a:r>
              <a:rPr sz="1100" i="1" spc="-20" dirty="0">
                <a:latin typeface="Trebuchet MS"/>
                <a:cs typeface="Trebuchet MS"/>
              </a:rPr>
              <a:t>p</a:t>
            </a:r>
            <a:r>
              <a:rPr sz="1100" i="1" spc="-75" dirty="0">
                <a:latin typeface="Trebuchet MS"/>
                <a:cs typeface="Trebuchet MS"/>
              </a:rPr>
              <a:t>en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30" dirty="0">
                <a:latin typeface="Trebuchet MS"/>
                <a:cs typeface="Trebuchet MS"/>
              </a:rPr>
              <a:t>s</a:t>
            </a:r>
            <a:r>
              <a:rPr sz="1100" i="1" spc="-50" dirty="0">
                <a:latin typeface="Trebuchet MS"/>
                <a:cs typeface="Trebuchet MS"/>
              </a:rPr>
              <a:t>o</a:t>
            </a:r>
            <a:r>
              <a:rPr sz="1100" i="1" spc="-55" dirty="0">
                <a:latin typeface="Trebuchet MS"/>
                <a:cs typeface="Trebuchet MS"/>
              </a:rPr>
              <a:t>u</a:t>
            </a:r>
            <a:r>
              <a:rPr sz="1100" i="1" spc="-75" dirty="0">
                <a:latin typeface="Trebuchet MS"/>
                <a:cs typeface="Trebuchet MS"/>
              </a:rPr>
              <a:t>rce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45" dirty="0">
                <a:latin typeface="Trebuchet MS"/>
                <a:cs typeface="Trebuchet MS"/>
              </a:rPr>
              <a:t>company</a:t>
            </a:r>
            <a:r>
              <a:rPr sz="1100" i="1" spc="150" dirty="0">
                <a:latin typeface="Trebuchet MS"/>
                <a:cs typeface="Trebuchet MS"/>
              </a:rPr>
              <a:t> </a:t>
            </a:r>
            <a:r>
              <a:rPr sz="1100" spc="-30" dirty="0">
                <a:latin typeface="Arial"/>
                <a:cs typeface="Arial"/>
              </a:rPr>
              <a:t>(2012)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Arial"/>
                <a:cs typeface="Arial"/>
              </a:rPr>
              <a:t>p</a:t>
            </a:r>
            <a:r>
              <a:rPr sz="1100" spc="-25" dirty="0">
                <a:latin typeface="Arial"/>
                <a:cs typeface="Arial"/>
              </a:rPr>
              <a:t>rincipalul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5" dirty="0">
                <a:latin typeface="Arial"/>
                <a:cs typeface="Arial"/>
              </a:rPr>
              <a:t>contribuit</a:t>
            </a:r>
            <a:r>
              <a:rPr sz="1100" spc="-50" dirty="0">
                <a:latin typeface="Arial"/>
                <a:cs typeface="Arial"/>
              </a:rPr>
              <a:t>o</a:t>
            </a:r>
            <a:r>
              <a:rPr sz="1100" spc="5" dirty="0">
                <a:latin typeface="Arial"/>
                <a:cs typeface="Arial"/>
              </a:rPr>
              <a:t>r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5" dirty="0">
                <a:latin typeface="Arial"/>
                <a:cs typeface="Arial"/>
              </a:rPr>
              <a:t>,,c</a:t>
            </a:r>
            <a:r>
              <a:rPr sz="1100" spc="-85" dirty="0">
                <a:latin typeface="Arial"/>
                <a:cs typeface="Arial"/>
              </a:rPr>
              <a:t>o</a:t>
            </a:r>
            <a:r>
              <a:rPr sz="1100" spc="-20" dirty="0">
                <a:latin typeface="Arial"/>
                <a:cs typeface="Arial"/>
              </a:rPr>
              <a:t>r</a:t>
            </a:r>
            <a:r>
              <a:rPr sz="1100" dirty="0">
                <a:latin typeface="Arial"/>
                <a:cs typeface="Arial"/>
              </a:rPr>
              <a:t>p</a:t>
            </a:r>
            <a:r>
              <a:rPr sz="1100" spc="-105" dirty="0">
                <a:latin typeface="Arial"/>
                <a:cs typeface="Arial"/>
              </a:rPr>
              <a:t>o</a:t>
            </a:r>
            <a:r>
              <a:rPr sz="1100" spc="10" dirty="0">
                <a:latin typeface="Arial"/>
                <a:cs typeface="Arial"/>
              </a:rPr>
              <a:t>rate”</a:t>
            </a:r>
            <a:r>
              <a:rPr sz="1100" spc="-90" dirty="0">
                <a:latin typeface="Arial"/>
                <a:cs typeface="Arial"/>
              </a:rPr>
              <a:t> </a:t>
            </a:r>
            <a:r>
              <a:rPr sz="1100" spc="-229" dirty="0">
                <a:latin typeface="Arial"/>
                <a:cs typeface="Arial"/>
              </a:rPr>
              <a:t>ˆ</a:t>
            </a:r>
            <a:r>
              <a:rPr sz="1100" spc="-50" dirty="0">
                <a:latin typeface="Arial"/>
                <a:cs typeface="Arial"/>
              </a:rPr>
              <a:t>ın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0" dirty="0">
                <a:latin typeface="Arial"/>
                <a:cs typeface="Arial"/>
              </a:rPr>
              <a:t>n</a:t>
            </a:r>
            <a:r>
              <a:rPr sz="1100" spc="-55" dirty="0">
                <a:latin typeface="Arial"/>
                <a:cs typeface="Arial"/>
              </a:rPr>
              <a:t>u</a:t>
            </a:r>
            <a:r>
              <a:rPr sz="1100" spc="-70" dirty="0">
                <a:latin typeface="Arial"/>
                <a:cs typeface="Arial"/>
              </a:rPr>
              <a:t>c</a:t>
            </a:r>
            <a:r>
              <a:rPr sz="1100" spc="-40" dirty="0">
                <a:latin typeface="Arial"/>
                <a:cs typeface="Arial"/>
              </a:rPr>
              <a:t>leul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Linux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Arial"/>
                <a:cs typeface="Arial"/>
              </a:rPr>
              <a:t>RHEL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0" dirty="0">
                <a:latin typeface="Arial"/>
                <a:cs typeface="Arial"/>
              </a:rPr>
              <a:t>–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i="1" spc="-35" dirty="0">
                <a:latin typeface="Trebuchet MS"/>
                <a:cs typeface="Trebuchet MS"/>
              </a:rPr>
              <a:t>Red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25" dirty="0">
                <a:latin typeface="Trebuchet MS"/>
                <a:cs typeface="Trebuchet MS"/>
              </a:rPr>
              <a:t>Hat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50" dirty="0">
                <a:latin typeface="Trebuchet MS"/>
                <a:cs typeface="Trebuchet MS"/>
              </a:rPr>
              <a:t>Enter</a:t>
            </a:r>
            <a:r>
              <a:rPr sz="1100" i="1" spc="-85" dirty="0">
                <a:latin typeface="Trebuchet MS"/>
                <a:cs typeface="Trebuchet MS"/>
              </a:rPr>
              <a:t>p</a:t>
            </a:r>
            <a:r>
              <a:rPr sz="1100" i="1" spc="-75" dirty="0">
                <a:latin typeface="Trebuchet MS"/>
                <a:cs typeface="Trebuchet MS"/>
              </a:rPr>
              <a:t>rise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40" dirty="0">
                <a:latin typeface="Trebuchet MS"/>
                <a:cs typeface="Trebuchet MS"/>
              </a:rPr>
              <a:t>Linux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Arial"/>
                <a:cs typeface="Arial"/>
              </a:rPr>
              <a:t>comunitatea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85" dirty="0">
                <a:latin typeface="Arial"/>
                <a:cs typeface="Arial"/>
              </a:rPr>
              <a:t>Fed</a:t>
            </a:r>
            <a:r>
              <a:rPr sz="1100" spc="-120" dirty="0">
                <a:latin typeface="Arial"/>
                <a:cs typeface="Arial"/>
              </a:rPr>
              <a:t>o</a:t>
            </a:r>
            <a:r>
              <a:rPr sz="1100" spc="-45" dirty="0">
                <a:latin typeface="Arial"/>
                <a:cs typeface="Arial"/>
              </a:rPr>
              <a:t>ra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90470">
              <a:lnSpc>
                <a:spcPct val="100000"/>
              </a:lnSpc>
            </a:pPr>
            <a:r>
              <a:rPr spc="-30" dirty="0"/>
              <a:t>ReactOS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 dirty="0">
                <a:hlinkClick r:id="rId2" action="ppaction://hlinksldjump"/>
              </a:rPr>
              <a:t>Cursul</a:t>
            </a:r>
            <a:r>
              <a:rPr spc="20" dirty="0">
                <a:hlinkClick r:id="rId2" action="ppaction://hlinksldjump"/>
              </a:rPr>
              <a:t> </a:t>
            </a:r>
            <a:r>
              <a:rPr spc="-35" dirty="0">
                <a:hlinkClick r:id="rId2" action="ppaction://hlinksldjump"/>
              </a:rPr>
              <a:t>1,</a:t>
            </a:r>
            <a:r>
              <a:rPr spc="15" dirty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32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017054"/>
            <a:ext cx="3756025" cy="16230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75" dirty="0">
                <a:latin typeface="Arial"/>
                <a:cs typeface="Arial"/>
                <a:hlinkClick r:id="rId3"/>
              </a:rPr>
              <a:t>http://www.reactos.org/en/index.html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Arial"/>
                <a:cs typeface="Arial"/>
              </a:rPr>
              <a:t>sistem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o</a:t>
            </a:r>
            <a:r>
              <a:rPr sz="1100" spc="-30" dirty="0">
                <a:latin typeface="Arial"/>
                <a:cs typeface="Arial"/>
              </a:rPr>
              <a:t>p</a:t>
            </a:r>
            <a:r>
              <a:rPr sz="1100" spc="-65" dirty="0">
                <a:latin typeface="Arial"/>
                <a:cs typeface="Arial"/>
              </a:rPr>
              <a:t>er</a:t>
            </a:r>
            <a:r>
              <a:rPr sz="1100" spc="-114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bazat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W</a:t>
            </a:r>
            <a:r>
              <a:rPr sz="1100" spc="10" dirty="0">
                <a:latin typeface="Arial"/>
                <a:cs typeface="Arial"/>
              </a:rPr>
              <a:t>i</a:t>
            </a:r>
            <a:r>
              <a:rPr sz="1100" spc="-55" dirty="0">
                <a:latin typeface="Arial"/>
                <a:cs typeface="Arial"/>
              </a:rPr>
              <a:t>nd</a:t>
            </a:r>
            <a:r>
              <a:rPr sz="1100" spc="-85" dirty="0">
                <a:latin typeface="Arial"/>
                <a:cs typeface="Arial"/>
              </a:rPr>
              <a:t>o</a:t>
            </a:r>
            <a:r>
              <a:rPr sz="1100" spc="-95" dirty="0">
                <a:latin typeface="Arial"/>
                <a:cs typeface="Arial"/>
              </a:rPr>
              <a:t>ws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XP/2003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Arial"/>
                <a:cs typeface="Arial"/>
              </a:rPr>
              <a:t>o</a:t>
            </a:r>
            <a:r>
              <a:rPr sz="1100" spc="-30" dirty="0">
                <a:latin typeface="Arial"/>
                <a:cs typeface="Arial"/>
              </a:rPr>
              <a:t>p</a:t>
            </a:r>
            <a:r>
              <a:rPr sz="1100" spc="-90" dirty="0">
                <a:latin typeface="Arial"/>
                <a:cs typeface="Arial"/>
              </a:rPr>
              <a:t>en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5" dirty="0">
                <a:latin typeface="Arial"/>
                <a:cs typeface="Arial"/>
              </a:rPr>
              <a:t>source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Arial"/>
                <a:cs typeface="Arial"/>
              </a:rPr>
              <a:t>lansat</a:t>
            </a:r>
            <a:r>
              <a:rPr sz="1100" spc="-90" dirty="0">
                <a:latin typeface="Arial"/>
                <a:cs typeface="Arial"/>
              </a:rPr>
              <a:t> </a:t>
            </a:r>
            <a:r>
              <a:rPr sz="1100" spc="-229" dirty="0">
                <a:latin typeface="Arial"/>
                <a:cs typeface="Arial"/>
              </a:rPr>
              <a:t>ˆ</a:t>
            </a:r>
            <a:r>
              <a:rPr sz="1100" spc="-50" dirty="0">
                <a:latin typeface="Arial"/>
                <a:cs typeface="Arial"/>
              </a:rPr>
              <a:t>ın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0" dirty="0">
                <a:latin typeface="Arial"/>
                <a:cs typeface="Arial"/>
              </a:rPr>
              <a:t>2004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Arial"/>
                <a:cs typeface="Arial"/>
              </a:rPr>
              <a:t>v0.3.16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(2014)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Arial"/>
                <a:cs typeface="Arial"/>
              </a:rPr>
              <a:t>nu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-85" dirty="0">
                <a:latin typeface="Arial"/>
                <a:cs typeface="Arial"/>
              </a:rPr>
              <a:t> </a:t>
            </a:r>
            <a:r>
              <a:rPr sz="1100" spc="-229" dirty="0">
                <a:latin typeface="Arial"/>
                <a:cs typeface="Arial"/>
              </a:rPr>
              <a:t>ˆ</a:t>
            </a:r>
            <a:r>
              <a:rPr sz="1100" spc="-55" dirty="0">
                <a:latin typeface="Arial"/>
                <a:cs typeface="Arial"/>
              </a:rPr>
              <a:t>ın</a:t>
            </a:r>
            <a:r>
              <a:rPr sz="1100" spc="-80" dirty="0">
                <a:latin typeface="Arial"/>
                <a:cs typeface="Arial"/>
              </a:rPr>
              <a:t>c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5" dirty="0">
                <a:latin typeface="Arial"/>
                <a:cs typeface="Arial"/>
              </a:rPr>
              <a:t>stabil</a:t>
            </a:r>
            <a:endParaRPr sz="1100">
              <a:latin typeface="Arial"/>
              <a:cs typeface="Arial"/>
            </a:endParaRPr>
          </a:p>
          <a:p>
            <a:pPr marL="160655" marR="5080" indent="-148590">
              <a:lnSpc>
                <a:spcPct val="102600"/>
              </a:lnSpc>
              <a:spcBef>
                <a:spcPts val="30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40" dirty="0">
                <a:latin typeface="Arial"/>
                <a:cs typeface="Arial"/>
              </a:rPr>
              <a:t>oten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Arial"/>
                <a:cs typeface="Arial"/>
              </a:rPr>
              <a:t>ial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folosit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30" dirty="0">
                <a:latin typeface="Arial"/>
                <a:cs typeface="Arial"/>
              </a:rPr>
              <a:t>entru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d</a:t>
            </a:r>
            <a:r>
              <a:rPr sz="1100" spc="-35" dirty="0">
                <a:latin typeface="Arial"/>
                <a:cs typeface="Arial"/>
              </a:rPr>
              <a:t>o</a:t>
            </a:r>
            <a:r>
              <a:rPr sz="1100" spc="-50" dirty="0">
                <a:latin typeface="Arial"/>
                <a:cs typeface="Arial"/>
              </a:rPr>
              <a:t>cument</a:t>
            </a:r>
            <a:r>
              <a:rPr sz="1100" spc="-80" dirty="0">
                <a:latin typeface="Arial"/>
                <a:cs typeface="Arial"/>
              </a:rPr>
              <a:t>a</a:t>
            </a:r>
            <a:r>
              <a:rPr sz="1100" spc="-70" dirty="0">
                <a:latin typeface="Arial"/>
                <a:cs typeface="Arial"/>
              </a:rPr>
              <a:t>rea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5" dirty="0">
                <a:latin typeface="Arial"/>
                <a:cs typeface="Arial"/>
              </a:rPr>
              <a:t>func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Arial"/>
                <a:cs typeface="Arial"/>
              </a:rPr>
              <a:t>io</a:t>
            </a:r>
            <a:r>
              <a:rPr sz="1100" spc="-60" dirty="0">
                <a:latin typeface="Arial"/>
                <a:cs typeface="Arial"/>
              </a:rPr>
              <a:t>n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15" dirty="0">
                <a:latin typeface="Arial"/>
                <a:cs typeface="Arial"/>
              </a:rPr>
              <a:t>arii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5" dirty="0">
                <a:latin typeface="Arial"/>
                <a:cs typeface="Arial"/>
              </a:rPr>
              <a:t>Wind</a:t>
            </a:r>
            <a:r>
              <a:rPr sz="1100" spc="-65" dirty="0">
                <a:latin typeface="Arial"/>
                <a:cs typeface="Arial"/>
              </a:rPr>
              <a:t>o</a:t>
            </a:r>
            <a:r>
              <a:rPr sz="1100" spc="-95" dirty="0">
                <a:latin typeface="Arial"/>
                <a:cs typeface="Arial"/>
              </a:rPr>
              <a:t>ws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34" dirty="0">
                <a:latin typeface="Arial"/>
                <a:cs typeface="Arial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 </a:t>
            </a:r>
            <a:r>
              <a:rPr sz="1100" spc="-75" dirty="0">
                <a:latin typeface="Arial"/>
                <a:cs typeface="Arial"/>
              </a:rPr>
              <a:t>resur</a:t>
            </a:r>
            <a:r>
              <a:rPr sz="1100" spc="-95" dirty="0">
                <a:latin typeface="Arial"/>
                <a:cs typeface="Arial"/>
              </a:rPr>
              <a:t>s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80" dirty="0">
                <a:latin typeface="Arial"/>
                <a:cs typeface="Arial"/>
              </a:rPr>
              <a:t>educa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40" dirty="0">
                <a:latin typeface="Arial"/>
                <a:cs typeface="Arial"/>
              </a:rPr>
              <a:t>iona</a:t>
            </a:r>
            <a:r>
              <a:rPr sz="1100" spc="-35" dirty="0">
                <a:latin typeface="Arial"/>
                <a:cs typeface="Arial"/>
              </a:rPr>
              <a:t>l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40" dirty="0">
                <a:latin typeface="Arial"/>
                <a:cs typeface="Arial"/>
              </a:rPr>
              <a:t>a/academi</a:t>
            </a:r>
            <a:r>
              <a:rPr sz="1100" spc="-55" dirty="0">
                <a:latin typeface="Arial"/>
                <a:cs typeface="Arial"/>
              </a:rPr>
              <a:t>c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90" dirty="0">
                <a:latin typeface="Arial"/>
                <a:cs typeface="Arial"/>
              </a:rPr>
              <a:t>a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05990">
              <a:lnSpc>
                <a:spcPct val="100000"/>
              </a:lnSpc>
            </a:pPr>
            <a:r>
              <a:rPr spc="-45" dirty="0"/>
              <a:t>Cuvinte</a:t>
            </a:r>
            <a:r>
              <a:rPr spc="15" dirty="0"/>
              <a:t> </a:t>
            </a:r>
            <a:r>
              <a:rPr spc="-65" dirty="0"/>
              <a:t>cheie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 dirty="0">
                <a:hlinkClick r:id="rId2" action="ppaction://hlinksldjump"/>
              </a:rPr>
              <a:t>Cursul</a:t>
            </a:r>
            <a:r>
              <a:rPr spc="20" dirty="0">
                <a:hlinkClick r:id="rId2" action="ppaction://hlinksldjump"/>
              </a:rPr>
              <a:t> </a:t>
            </a:r>
            <a:r>
              <a:rPr spc="-35" dirty="0">
                <a:hlinkClick r:id="rId2" action="ppaction://hlinksldjump"/>
              </a:rPr>
              <a:t>1,</a:t>
            </a:r>
            <a:r>
              <a:rPr spc="15" dirty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33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56387" y="1369847"/>
            <a:ext cx="1266825" cy="8172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Arial"/>
                <a:cs typeface="Arial"/>
              </a:rPr>
              <a:t>sistem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o</a:t>
            </a:r>
            <a:r>
              <a:rPr sz="1100" spc="-30" dirty="0">
                <a:latin typeface="Arial"/>
                <a:cs typeface="Arial"/>
              </a:rPr>
              <a:t>p</a:t>
            </a:r>
            <a:r>
              <a:rPr sz="1100" spc="-65" dirty="0">
                <a:latin typeface="Arial"/>
                <a:cs typeface="Arial"/>
              </a:rPr>
              <a:t>er</a:t>
            </a:r>
            <a:r>
              <a:rPr sz="1100" spc="-114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Arial"/>
                <a:cs typeface="Arial"/>
              </a:rPr>
              <a:t>nucleu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15" dirty="0">
                <a:latin typeface="Arial"/>
                <a:cs typeface="Arial"/>
              </a:rPr>
              <a:t>(</a:t>
            </a:r>
            <a:r>
              <a:rPr sz="1100" spc="-10" dirty="0">
                <a:latin typeface="Arial"/>
                <a:cs typeface="Arial"/>
              </a:rPr>
              <a:t>k</a:t>
            </a:r>
            <a:r>
              <a:rPr sz="1100" spc="-60" dirty="0">
                <a:latin typeface="Arial"/>
                <a:cs typeface="Arial"/>
              </a:rPr>
              <a:t>ern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35" dirty="0">
                <a:latin typeface="Arial"/>
                <a:cs typeface="Arial"/>
              </a:rPr>
              <a:t>l)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Arial"/>
                <a:cs typeface="Arial"/>
              </a:rPr>
              <a:t>gestiune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80" dirty="0">
                <a:latin typeface="Arial"/>
                <a:cs typeface="Arial"/>
              </a:rPr>
              <a:t>resurse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latin typeface="Arial"/>
                <a:cs typeface="Arial"/>
              </a:rPr>
              <a:t>mediere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540393" y="1355420"/>
            <a:ext cx="721360" cy="915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Arial"/>
                <a:cs typeface="Arial"/>
              </a:rPr>
              <a:t>Wind</a:t>
            </a:r>
            <a:r>
              <a:rPr sz="1100" spc="-65" dirty="0">
                <a:latin typeface="Arial"/>
                <a:cs typeface="Arial"/>
              </a:rPr>
              <a:t>o</a:t>
            </a:r>
            <a:r>
              <a:rPr sz="1100" spc="-95" dirty="0">
                <a:latin typeface="Arial"/>
                <a:cs typeface="Arial"/>
              </a:rPr>
              <a:t>ws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0" dirty="0">
                <a:latin typeface="Arial"/>
                <a:cs typeface="Arial"/>
              </a:rPr>
              <a:t>Linux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Arial"/>
                <a:cs typeface="Arial"/>
              </a:rPr>
              <a:t>Unix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100" spc="-20" smtClean="0">
                <a:latin typeface="Arial"/>
                <a:cs typeface="Arial"/>
              </a:rPr>
              <a:t>distrib</a:t>
            </a:r>
            <a:r>
              <a:rPr sz="1100" spc="-25" smtClean="0">
                <a:latin typeface="Arial"/>
                <a:cs typeface="Arial"/>
              </a:rPr>
              <a:t>u</a:t>
            </a:r>
            <a:r>
              <a:rPr sz="1100" spc="-210" smtClean="0">
                <a:latin typeface="Arial"/>
                <a:cs typeface="Arial"/>
              </a:rPr>
              <a:t>t</a:t>
            </a:r>
            <a:r>
              <a:rPr sz="900" spc="-22" baseline="-13888" smtClean="0">
                <a:latin typeface="Lucida Sans Unicode"/>
                <a:cs typeface="Lucida Sans Unicode"/>
              </a:rPr>
              <a:t>,</a:t>
            </a:r>
            <a:r>
              <a:rPr sz="1100" spc="15" smtClean="0">
                <a:latin typeface="Arial"/>
                <a:cs typeface="Arial"/>
              </a:rPr>
              <a:t>ii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51075">
              <a:lnSpc>
                <a:spcPct val="100000"/>
              </a:lnSpc>
            </a:pPr>
            <a:r>
              <a:rPr spc="-75" dirty="0"/>
              <a:t>Resurse</a:t>
            </a:r>
            <a:r>
              <a:rPr spc="15" dirty="0"/>
              <a:t> </a:t>
            </a:r>
            <a:r>
              <a:rPr spc="-35" dirty="0"/>
              <a:t>utile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305638" rIns="0" bIns="0" rtlCol="0">
            <a:spAutoFit/>
          </a:bodyPr>
          <a:lstStyle/>
          <a:p>
            <a:pPr marL="139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85" dirty="0">
                <a:hlinkClick r:id="rId2"/>
              </a:rPr>
              <a:t>http://www.unix.org/</a:t>
            </a:r>
            <a:endParaRPr sz="1100">
              <a:latin typeface="Lucida Sans Unicode"/>
              <a:cs typeface="Lucida Sans Unicode"/>
            </a:endParaRPr>
          </a:p>
          <a:p>
            <a:pPr marL="139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85" dirty="0">
                <a:hlinkClick r:id="rId3"/>
              </a:rPr>
              <a:t>http://www.kernel.org/</a:t>
            </a:r>
            <a:endParaRPr sz="1100">
              <a:latin typeface="Lucida Sans Unicode"/>
              <a:cs typeface="Lucida Sans Unicode"/>
            </a:endParaRPr>
          </a:p>
          <a:p>
            <a:pPr marL="139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70" dirty="0">
                <a:hlinkClick r:id="rId4"/>
              </a:rPr>
              <a:t>http://www.gnu.org/</a:t>
            </a:r>
            <a:endParaRPr sz="1100">
              <a:latin typeface="Lucida Sans Unicode"/>
              <a:cs typeface="Lucida Sans Unicode"/>
            </a:endParaRPr>
          </a:p>
          <a:p>
            <a:pPr marL="139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65" dirty="0">
                <a:hlinkClick r:id="rId5"/>
              </a:rPr>
              <a:t>http://www.distrowatch.com/</a:t>
            </a:r>
            <a:endParaRPr sz="1100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>
          <a:xfrm>
            <a:off x="1747883" y="3361937"/>
            <a:ext cx="1234439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>
                <a:hlinkClick r:id="rId6" action="ppaction://hlinksldjump"/>
              </a:rPr>
              <a:t>Cursul</a:t>
            </a:r>
            <a:r>
              <a:rPr spc="20">
                <a:hlinkClick r:id="rId6" action="ppaction://hlinksldjump"/>
              </a:rPr>
              <a:t> </a:t>
            </a:r>
            <a:r>
              <a:rPr lang="en-US" spc="-35" dirty="0">
                <a:hlinkClick r:id="rId6" action="ppaction://hlinksldjump"/>
              </a:rPr>
              <a:t>2</a:t>
            </a:r>
            <a:r>
              <a:rPr spc="-35" smtClean="0">
                <a:hlinkClick r:id="rId6" action="ppaction://hlinksldjump"/>
              </a:rPr>
              <a:t>,</a:t>
            </a:r>
            <a:r>
              <a:rPr spc="15" smtClean="0">
                <a:hlinkClick r:id="rId6" action="ppaction://hlinksldjump"/>
              </a:rPr>
              <a:t> </a:t>
            </a:r>
            <a:r>
              <a:rPr spc="-20" dirty="0">
                <a:hlinkClick r:id="rId6" action="ppaction://hlinksldjump"/>
              </a:rPr>
              <a:t>Intr</a:t>
            </a:r>
            <a:r>
              <a:rPr spc="-15" dirty="0">
                <a:hlinkClick r:id="rId6" action="ppaction://hlinksldjump"/>
              </a:rPr>
              <a:t>o</a:t>
            </a:r>
            <a:r>
              <a:rPr spc="-40" dirty="0">
                <a:hlinkClick r:id="rId6" action="ppaction://hlinksldjump"/>
              </a:rPr>
              <a:t>ducere</a:t>
            </a:r>
            <a:r>
              <a:rPr spc="-55" dirty="0">
                <a:hlinkClick r:id="rId6" action="ppaction://hlinksldjump"/>
              </a:rPr>
              <a:t> </a:t>
            </a:r>
            <a:r>
              <a:rPr spc="-245" dirty="0">
                <a:hlinkClick r:id="rId6" action="ppaction://hlinksldjump"/>
              </a:rPr>
              <a:t>ˆ</a:t>
            </a:r>
            <a:r>
              <a:rPr spc="-30" dirty="0">
                <a:hlinkClick r:id="rId6" action="ppaction://hlinksldjump"/>
              </a:rPr>
              <a:t>ın</a:t>
            </a:r>
            <a:r>
              <a:rPr spc="15" dirty="0">
                <a:hlinkClick r:id="rId6" action="ppaction://hlinksldjump"/>
              </a:rPr>
              <a:t> </a:t>
            </a:r>
            <a:r>
              <a:rPr spc="-40" dirty="0">
                <a:hlinkClick r:id="rId6" action="ppaction://hlinksldjump"/>
              </a:rPr>
              <a:t>sisteme</a:t>
            </a:r>
            <a:r>
              <a:rPr spc="15" dirty="0">
                <a:hlinkClick r:id="rId6" action="ppaction://hlinksldjump"/>
              </a:rPr>
              <a:t> </a:t>
            </a:r>
            <a:r>
              <a:rPr spc="-45" dirty="0">
                <a:hlinkClick r:id="rId6" action="ppaction://hlinksldjump"/>
              </a:rPr>
              <a:t>de</a:t>
            </a:r>
            <a:r>
              <a:rPr spc="15" dirty="0">
                <a:hlinkClick r:id="rId6" action="ppaction://hlinksldjump"/>
              </a:rPr>
              <a:t> </a:t>
            </a:r>
            <a:r>
              <a:rPr spc="-45" dirty="0">
                <a:hlinkClick r:id="rId6" action="ppaction://hlinksldjump"/>
              </a:rPr>
              <a:t>o</a:t>
            </a:r>
            <a:r>
              <a:rPr spc="-30" dirty="0">
                <a:hlinkClick r:id="rId6" action="ppaction://hlinksldjump"/>
              </a:rPr>
              <a:t>per</a:t>
            </a:r>
            <a:r>
              <a:rPr spc="-50" dirty="0">
                <a:hlinkClick r:id="rId6" action="ppaction://hlinksldjump"/>
              </a:rPr>
              <a:t>a</a:t>
            </a:r>
            <a:r>
              <a:rPr spc="-35" dirty="0">
                <a:hlinkClick r:id="rId6" action="ppaction://hlinksldjump"/>
              </a:rPr>
              <a:t>re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34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3345998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77290">
              <a:lnSpc>
                <a:spcPct val="100000"/>
              </a:lnSpc>
            </a:pPr>
            <a:r>
              <a:rPr spc="-50" dirty="0"/>
              <a:t>C</a:t>
            </a:r>
            <a:r>
              <a:rPr spc="-40" dirty="0"/>
              <a:t>e</a:t>
            </a:r>
            <a:r>
              <a:rPr spc="10" dirty="0"/>
              <a:t> </a:t>
            </a:r>
            <a:r>
              <a:rPr spc="-75" dirty="0"/>
              <a:t>este</a:t>
            </a:r>
            <a:r>
              <a:rPr spc="15" dirty="0"/>
              <a:t> </a:t>
            </a:r>
            <a:r>
              <a:rPr spc="-70" dirty="0"/>
              <a:t>un</a:t>
            </a:r>
            <a:r>
              <a:rPr spc="10" dirty="0"/>
              <a:t> </a:t>
            </a:r>
            <a:r>
              <a:rPr spc="-60" dirty="0"/>
              <a:t>sistem</a:t>
            </a:r>
            <a:r>
              <a:rPr spc="15" dirty="0"/>
              <a:t> </a:t>
            </a:r>
            <a:r>
              <a:rPr spc="-90" dirty="0"/>
              <a:t>de</a:t>
            </a:r>
            <a:r>
              <a:rPr spc="10" dirty="0"/>
              <a:t> </a:t>
            </a:r>
            <a:r>
              <a:rPr spc="-65" dirty="0"/>
              <a:t>o</a:t>
            </a:r>
            <a:r>
              <a:rPr spc="-40" dirty="0"/>
              <a:t>p</a:t>
            </a:r>
            <a:r>
              <a:rPr spc="-70" dirty="0"/>
              <a:t>er</a:t>
            </a:r>
            <a:r>
              <a:rPr spc="-120" dirty="0"/>
              <a:t>a</a:t>
            </a:r>
            <a:r>
              <a:rPr spc="-55" dirty="0"/>
              <a:t>re?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idx="1"/>
          </p:nvPr>
        </p:nvSpPr>
        <p:spPr>
          <a:xfrm>
            <a:off x="349110" y="1033830"/>
            <a:ext cx="3911879" cy="1211870"/>
          </a:xfrm>
          <a:prstGeom prst="rect">
            <a:avLst/>
          </a:prstGeom>
        </p:spPr>
        <p:txBody>
          <a:bodyPr vert="horz" wrap="square" lIns="0" tIns="331470" rIns="0" bIns="0" rtlCol="0">
            <a:spAutoFit/>
          </a:bodyPr>
          <a:lstStyle/>
          <a:p>
            <a:pPr marL="139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0" dirty="0">
                <a:latin typeface="Arial"/>
                <a:cs typeface="Arial"/>
              </a:rPr>
              <a:t>un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set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80" dirty="0">
                <a:latin typeface="Arial"/>
                <a:cs typeface="Arial"/>
              </a:rPr>
              <a:t>p</a:t>
            </a:r>
            <a:r>
              <a:rPr sz="1100" spc="-60" dirty="0">
                <a:latin typeface="Arial"/>
                <a:cs typeface="Arial"/>
              </a:rPr>
              <a:t>rograme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5">
                <a:latin typeface="Arial"/>
                <a:cs typeface="Arial"/>
              </a:rPr>
              <a:t>c</a:t>
            </a:r>
            <a:r>
              <a:rPr sz="1100" spc="-114">
                <a:latin typeface="Arial"/>
                <a:cs typeface="Arial"/>
              </a:rPr>
              <a:t>a</a:t>
            </a:r>
            <a:r>
              <a:rPr sz="1100" spc="-65">
                <a:latin typeface="Arial"/>
                <a:cs typeface="Arial"/>
              </a:rPr>
              <a:t>re</a:t>
            </a:r>
            <a:r>
              <a:rPr sz="1100" spc="55">
                <a:latin typeface="Arial"/>
                <a:cs typeface="Arial"/>
              </a:rPr>
              <a:t> </a:t>
            </a:r>
            <a:r>
              <a:rPr lang="en-US" spc="-5"/>
              <a:t>:</a:t>
            </a:r>
            <a:endParaRPr sz="1100">
              <a:latin typeface="Arial"/>
              <a:cs typeface="Arial"/>
            </a:endParaRPr>
          </a:p>
          <a:p>
            <a:pPr marL="427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controlea</a:t>
            </a:r>
            <a:r>
              <a:rPr sz="1000" spc="-55" dirty="0">
                <a:latin typeface="Arial"/>
                <a:cs typeface="Arial"/>
              </a:rPr>
              <a:t>z</a:t>
            </a:r>
            <a:r>
              <a:rPr sz="1000" spc="-325" dirty="0">
                <a:latin typeface="Arial"/>
                <a:cs typeface="Arial"/>
              </a:rPr>
              <a:t>˘</a:t>
            </a:r>
            <a:r>
              <a:rPr sz="1000" spc="-80" dirty="0">
                <a:latin typeface="Arial"/>
                <a:cs typeface="Arial"/>
              </a:rPr>
              <a:t>a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distrib</a:t>
            </a:r>
            <a:r>
              <a:rPr sz="1000" spc="-20" dirty="0">
                <a:latin typeface="Arial"/>
                <a:cs typeface="Arial"/>
              </a:rPr>
              <a:t>u</a:t>
            </a:r>
            <a:r>
              <a:rPr sz="1000" spc="-180" dirty="0">
                <a:latin typeface="Arial"/>
                <a:cs typeface="Arial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35" dirty="0">
                <a:latin typeface="Arial"/>
                <a:cs typeface="Arial"/>
              </a:rPr>
              <a:t>ia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resursel</a:t>
            </a:r>
            <a:r>
              <a:rPr sz="1000" spc="-105" dirty="0">
                <a:latin typeface="Arial"/>
                <a:cs typeface="Arial"/>
              </a:rPr>
              <a:t>o</a:t>
            </a:r>
            <a:r>
              <a:rPr sz="1000" spc="5" dirty="0">
                <a:latin typeface="Arial"/>
                <a:cs typeface="Arial"/>
              </a:rPr>
              <a:t>r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unui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calculat</a:t>
            </a:r>
            <a:r>
              <a:rPr sz="1000" spc="-70" dirty="0">
                <a:latin typeface="Arial"/>
                <a:cs typeface="Arial"/>
              </a:rPr>
              <a:t>o</a:t>
            </a:r>
            <a:r>
              <a:rPr sz="1000" spc="5" dirty="0">
                <a:latin typeface="Arial"/>
                <a:cs typeface="Arial"/>
              </a:rPr>
              <a:t>r</a:t>
            </a:r>
            <a:endParaRPr sz="1000">
              <a:latin typeface="Arial"/>
              <a:cs typeface="Arial"/>
            </a:endParaRPr>
          </a:p>
          <a:p>
            <a:pPr marL="427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media</a:t>
            </a:r>
            <a:r>
              <a:rPr sz="1000" spc="-65" dirty="0">
                <a:latin typeface="Arial"/>
                <a:cs typeface="Arial"/>
              </a:rPr>
              <a:t>z</a:t>
            </a:r>
            <a:r>
              <a:rPr sz="1000" spc="-325" dirty="0">
                <a:latin typeface="Arial"/>
                <a:cs typeface="Arial"/>
              </a:rPr>
              <a:t>˘</a:t>
            </a:r>
            <a:r>
              <a:rPr sz="1000" spc="-80" dirty="0">
                <a:latin typeface="Arial"/>
                <a:cs typeface="Arial"/>
              </a:rPr>
              <a:t>a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comunic</a:t>
            </a:r>
            <a:r>
              <a:rPr sz="1000" spc="-80" dirty="0">
                <a:latin typeface="Arial"/>
                <a:cs typeface="Arial"/>
              </a:rPr>
              <a:t>a</a:t>
            </a:r>
            <a:r>
              <a:rPr sz="1000" spc="-65" dirty="0">
                <a:latin typeface="Arial"/>
                <a:cs typeface="Arial"/>
              </a:rPr>
              <a:t>rea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dintre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h</a:t>
            </a:r>
            <a:r>
              <a:rPr sz="1000" spc="-90" dirty="0">
                <a:latin typeface="Arial"/>
                <a:cs typeface="Arial"/>
              </a:rPr>
              <a:t>a</a:t>
            </a:r>
            <a:r>
              <a:rPr sz="1000" spc="-25" dirty="0">
                <a:latin typeface="Arial"/>
                <a:cs typeface="Arial"/>
              </a:rPr>
              <a:t>rd</a:t>
            </a:r>
            <a:r>
              <a:rPr sz="1000" spc="-65" dirty="0">
                <a:latin typeface="Arial"/>
                <a:cs typeface="Arial"/>
              </a:rPr>
              <a:t>w</a:t>
            </a:r>
            <a:r>
              <a:rPr sz="1000" spc="-110" dirty="0">
                <a:latin typeface="Arial"/>
                <a:cs typeface="Arial"/>
              </a:rPr>
              <a:t>a</a:t>
            </a:r>
            <a:r>
              <a:rPr sz="1000" spc="-55" dirty="0">
                <a:latin typeface="Arial"/>
                <a:cs typeface="Arial"/>
              </a:rPr>
              <a:t>re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385" dirty="0">
                <a:latin typeface="Arial"/>
                <a:cs typeface="Arial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15" dirty="0">
                <a:latin typeface="Arial"/>
                <a:cs typeface="Arial"/>
              </a:rPr>
              <a:t>i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aplica</a:t>
            </a:r>
            <a:r>
              <a:rPr sz="1000" spc="-180" dirty="0">
                <a:latin typeface="Arial"/>
                <a:cs typeface="Arial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20" dirty="0">
                <a:latin typeface="Arial"/>
                <a:cs typeface="Arial"/>
              </a:rPr>
              <a:t>iile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utilizat</a:t>
            </a:r>
            <a:r>
              <a:rPr sz="1000" spc="-40" dirty="0">
                <a:latin typeface="Arial"/>
                <a:cs typeface="Arial"/>
              </a:rPr>
              <a:t>o</a:t>
            </a:r>
            <a:r>
              <a:rPr sz="1000" spc="-5" dirty="0">
                <a:latin typeface="Arial"/>
                <a:cs typeface="Arial"/>
              </a:rPr>
              <a:t>ril</a:t>
            </a:r>
            <a:r>
              <a:rPr sz="1000" spc="-40" dirty="0">
                <a:latin typeface="Arial"/>
                <a:cs typeface="Arial"/>
              </a:rPr>
              <a:t>o</a:t>
            </a:r>
            <a:r>
              <a:rPr sz="1000" spc="5" dirty="0">
                <a:latin typeface="Arial"/>
                <a:cs typeface="Arial"/>
              </a:rPr>
              <a:t>r</a:t>
            </a:r>
            <a:endParaRPr sz="1000">
              <a:latin typeface="Arial"/>
              <a:cs typeface="Arial"/>
            </a:endParaRPr>
          </a:p>
          <a:p>
            <a:pPr marL="139700">
              <a:lnSpc>
                <a:spcPct val="100000"/>
              </a:lnSpc>
              <a:spcBef>
                <a:spcPts val="350"/>
              </a:spcBef>
            </a:pPr>
            <a:r>
              <a:rPr sz="1200" spc="525" baseline="6944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55" smtClean="0">
                <a:latin typeface="Arial"/>
                <a:cs typeface="Arial"/>
              </a:rPr>
              <a:t> </a:t>
            </a:r>
            <a:r>
              <a:rPr sz="1100" spc="-95" dirty="0">
                <a:latin typeface="Arial"/>
                <a:cs typeface="Arial"/>
              </a:rPr>
              <a:t>SO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204" dirty="0">
                <a:latin typeface="Arial"/>
                <a:cs typeface="Arial"/>
              </a:rPr>
              <a:t>=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Sistem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O</a:t>
            </a:r>
            <a:r>
              <a:rPr sz="1100" spc="-15" dirty="0">
                <a:latin typeface="Arial"/>
                <a:cs typeface="Arial"/>
              </a:rPr>
              <a:t>p</a:t>
            </a:r>
            <a:r>
              <a:rPr sz="1100" spc="-65" dirty="0">
                <a:latin typeface="Arial"/>
                <a:cs typeface="Arial"/>
              </a:rPr>
              <a:t>er</a:t>
            </a:r>
            <a:r>
              <a:rPr sz="1100" spc="-114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 dirty="0">
                <a:hlinkClick r:id="rId3" action="ppaction://hlinksldjump"/>
              </a:rPr>
              <a:t>Cursul</a:t>
            </a:r>
            <a:r>
              <a:rPr spc="20" dirty="0">
                <a:hlinkClick r:id="rId3" action="ppaction://hlinksldjump"/>
              </a:rPr>
              <a:t> </a:t>
            </a:r>
            <a:r>
              <a:rPr spc="-35" dirty="0">
                <a:hlinkClick r:id="rId3" action="ppaction://hlinksldjump"/>
              </a:rPr>
              <a:t>1,</a:t>
            </a:r>
            <a:r>
              <a:rPr spc="15" dirty="0">
                <a:hlinkClick r:id="rId3" action="ppaction://hlinksldjump"/>
              </a:rPr>
              <a:t> </a:t>
            </a:r>
            <a:r>
              <a:rPr spc="-20" dirty="0">
                <a:hlinkClick r:id="rId3" action="ppaction://hlinksldjump"/>
              </a:rPr>
              <a:t>Intr</a:t>
            </a:r>
            <a:r>
              <a:rPr spc="-15" dirty="0">
                <a:hlinkClick r:id="rId3" action="ppaction://hlinksldjump"/>
              </a:rPr>
              <a:t>o</a:t>
            </a:r>
            <a:r>
              <a:rPr spc="-40" dirty="0">
                <a:hlinkClick r:id="rId3" action="ppaction://hlinksldjump"/>
              </a:rPr>
              <a:t>ducere</a:t>
            </a:r>
            <a:r>
              <a:rPr spc="-55" dirty="0">
                <a:hlinkClick r:id="rId3" action="ppaction://hlinksldjump"/>
              </a:rPr>
              <a:t> </a:t>
            </a:r>
            <a:r>
              <a:rPr spc="-245" dirty="0">
                <a:hlinkClick r:id="rId3" action="ppaction://hlinksldjump"/>
              </a:rPr>
              <a:t>ˆ</a:t>
            </a:r>
            <a:r>
              <a:rPr spc="-30" dirty="0">
                <a:hlinkClick r:id="rId3" action="ppaction://hlinksldjump"/>
              </a:rPr>
              <a:t>ın</a:t>
            </a:r>
            <a:r>
              <a:rPr spc="15" dirty="0">
                <a:hlinkClick r:id="rId3" action="ppaction://hlinksldjump"/>
              </a:rPr>
              <a:t> </a:t>
            </a:r>
            <a:r>
              <a:rPr spc="-40" dirty="0">
                <a:hlinkClick r:id="rId3" action="ppaction://hlinksldjump"/>
              </a:rPr>
              <a:t>sisteme</a:t>
            </a:r>
            <a:r>
              <a:rPr spc="15" dirty="0">
                <a:hlinkClick r:id="rId3" action="ppaction://hlinksldjump"/>
              </a:rPr>
              <a:t> </a:t>
            </a:r>
            <a:r>
              <a:rPr spc="-45" dirty="0">
                <a:hlinkClick r:id="rId3" action="ppaction://hlinksldjump"/>
              </a:rPr>
              <a:t>de</a:t>
            </a:r>
            <a:r>
              <a:rPr spc="15" dirty="0">
                <a:hlinkClick r:id="rId3" action="ppaction://hlinksldjump"/>
              </a:rPr>
              <a:t> </a:t>
            </a:r>
            <a:r>
              <a:rPr spc="-45" dirty="0">
                <a:hlinkClick r:id="rId3" action="ppaction://hlinksldjump"/>
              </a:rPr>
              <a:t>o</a:t>
            </a:r>
            <a:r>
              <a:rPr spc="-30" dirty="0">
                <a:hlinkClick r:id="rId3" action="ppaction://hlinksldjump"/>
              </a:rPr>
              <a:t>per</a:t>
            </a:r>
            <a:r>
              <a:rPr spc="-50" dirty="0">
                <a:hlinkClick r:id="rId3" action="ppaction://hlinksldjump"/>
              </a:rPr>
              <a:t>a</a:t>
            </a:r>
            <a:r>
              <a:rPr spc="-35" dirty="0">
                <a:hlinkClick r:id="rId3" action="ppaction://hlinksldjump"/>
              </a:rPr>
              <a:t>re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7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99285">
              <a:lnSpc>
                <a:spcPct val="100000"/>
              </a:lnSpc>
            </a:pPr>
            <a:r>
              <a:rPr spc="-35" dirty="0"/>
              <a:t>Structura</a:t>
            </a:r>
            <a:r>
              <a:rPr spc="10" dirty="0"/>
              <a:t> </a:t>
            </a:r>
            <a:r>
              <a:rPr spc="-55" dirty="0"/>
              <a:t>unui</a:t>
            </a:r>
            <a:r>
              <a:rPr spc="15" dirty="0"/>
              <a:t> </a:t>
            </a:r>
            <a:r>
              <a:rPr spc="-5" dirty="0"/>
              <a:t>SO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 dirty="0">
                <a:hlinkClick r:id="rId2" action="ppaction://hlinksldjump"/>
              </a:rPr>
              <a:t>Cursul</a:t>
            </a:r>
            <a:r>
              <a:rPr spc="20" dirty="0">
                <a:hlinkClick r:id="rId2" action="ppaction://hlinksldjump"/>
              </a:rPr>
              <a:t> </a:t>
            </a:r>
            <a:r>
              <a:rPr spc="-35" dirty="0">
                <a:hlinkClick r:id="rId2" action="ppaction://hlinksldjump"/>
              </a:rPr>
              <a:t>1,</a:t>
            </a:r>
            <a:r>
              <a:rPr spc="15" dirty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8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1138669"/>
            <a:ext cx="3736340" cy="1319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0655" marR="5080" indent="-148590">
              <a:lnSpc>
                <a:spcPts val="12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Arial"/>
                <a:cs typeface="Arial"/>
              </a:rPr>
              <a:t>nucleul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15" dirty="0">
                <a:latin typeface="Arial"/>
                <a:cs typeface="Arial"/>
              </a:rPr>
              <a:t>(</a:t>
            </a:r>
            <a:r>
              <a:rPr sz="1100" spc="-10" dirty="0">
                <a:latin typeface="Arial"/>
                <a:cs typeface="Arial"/>
              </a:rPr>
              <a:t>k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dirty="0">
                <a:latin typeface="Arial"/>
                <a:cs typeface="Arial"/>
              </a:rPr>
              <a:t>r</a:t>
            </a:r>
            <a:r>
              <a:rPr sz="1100" spc="-90" dirty="0">
                <a:latin typeface="Arial"/>
                <a:cs typeface="Arial"/>
              </a:rPr>
              <a:t>ne</a:t>
            </a:r>
            <a:r>
              <a:rPr sz="1100" spc="10" dirty="0">
                <a:latin typeface="Arial"/>
                <a:cs typeface="Arial"/>
              </a:rPr>
              <a:t>l</a:t>
            </a:r>
            <a:r>
              <a:rPr sz="1100" spc="5" dirty="0">
                <a:latin typeface="Arial"/>
                <a:cs typeface="Arial"/>
              </a:rPr>
              <a:t>ul)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5" dirty="0">
                <a:latin typeface="Arial"/>
                <a:cs typeface="Arial"/>
              </a:rPr>
              <a:t>este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0" dirty="0">
                <a:latin typeface="Arial"/>
                <a:cs typeface="Arial"/>
              </a:rPr>
              <a:t>un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5" dirty="0">
                <a:latin typeface="Arial"/>
                <a:cs typeface="Arial"/>
              </a:rPr>
              <a:t>mediu</a:t>
            </a:r>
            <a:r>
              <a:rPr sz="1100" spc="-85" dirty="0">
                <a:latin typeface="Arial"/>
                <a:cs typeface="Arial"/>
              </a:rPr>
              <a:t> </a:t>
            </a:r>
            <a:r>
              <a:rPr sz="1100" spc="-229" dirty="0">
                <a:latin typeface="Arial"/>
                <a:cs typeface="Arial"/>
              </a:rPr>
              <a:t>ˆ</a:t>
            </a:r>
            <a:r>
              <a:rPr sz="1100" spc="-50" dirty="0">
                <a:latin typeface="Arial"/>
                <a:cs typeface="Arial"/>
              </a:rPr>
              <a:t>ın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cadrul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80" dirty="0">
                <a:latin typeface="Arial"/>
                <a:cs typeface="Arial"/>
              </a:rPr>
              <a:t>c</a:t>
            </a:r>
            <a:r>
              <a:rPr sz="1100" spc="-365" dirty="0">
                <a:latin typeface="Arial"/>
                <a:cs typeface="Arial"/>
              </a:rPr>
              <a:t>˘</a:t>
            </a:r>
            <a:r>
              <a:rPr sz="1100" spc="-45" dirty="0">
                <a:latin typeface="Arial"/>
                <a:cs typeface="Arial"/>
              </a:rPr>
              <a:t>aruia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10" dirty="0">
                <a:latin typeface="Arial"/>
                <a:cs typeface="Arial"/>
              </a:rPr>
              <a:t>ot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rula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alte</a:t>
            </a:r>
            <a:r>
              <a:rPr sz="1100" spc="-20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aplic</a:t>
            </a:r>
            <a:r>
              <a:rPr sz="1100" spc="-55" dirty="0">
                <a:latin typeface="Arial"/>
                <a:cs typeface="Arial"/>
              </a:rPr>
              <a:t>a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ii</a:t>
            </a:r>
            <a:endParaRPr sz="1100">
              <a:latin typeface="Arial"/>
              <a:cs typeface="Arial"/>
            </a:endParaRPr>
          </a:p>
          <a:p>
            <a:pPr marL="300355">
              <a:lnSpc>
                <a:spcPts val="1200"/>
              </a:lnSpc>
              <a:spcBef>
                <a:spcPts val="15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gestionea</a:t>
            </a:r>
            <a:r>
              <a:rPr sz="1000" spc="-70" dirty="0">
                <a:latin typeface="Arial"/>
                <a:cs typeface="Arial"/>
              </a:rPr>
              <a:t>z</a:t>
            </a:r>
            <a:r>
              <a:rPr sz="1000" spc="-325" dirty="0">
                <a:latin typeface="Arial"/>
                <a:cs typeface="Arial"/>
              </a:rPr>
              <a:t>˘</a:t>
            </a:r>
            <a:r>
              <a:rPr sz="1000" spc="-80" dirty="0">
                <a:latin typeface="Arial"/>
                <a:cs typeface="Arial"/>
              </a:rPr>
              <a:t>a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70" dirty="0">
                <a:latin typeface="Arial"/>
                <a:cs typeface="Arial"/>
              </a:rPr>
              <a:t>resursele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fizice</a:t>
            </a:r>
            <a:endParaRPr sz="1000">
              <a:latin typeface="Arial"/>
              <a:cs typeface="Arial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ofer</a:t>
            </a:r>
            <a:r>
              <a:rPr sz="1000" spc="-325" dirty="0">
                <a:latin typeface="Arial"/>
                <a:cs typeface="Arial"/>
              </a:rPr>
              <a:t>˘</a:t>
            </a:r>
            <a:r>
              <a:rPr sz="1000" spc="-80" dirty="0">
                <a:latin typeface="Arial"/>
                <a:cs typeface="Arial"/>
              </a:rPr>
              <a:t>a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o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interfa</a:t>
            </a:r>
            <a:r>
              <a:rPr sz="1000" spc="-180" dirty="0">
                <a:latin typeface="Arial"/>
                <a:cs typeface="Arial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97" baseline="-16666" dirty="0">
                <a:latin typeface="Lucida Sans Unicode"/>
                <a:cs typeface="Lucida Sans Unicode"/>
              </a:rPr>
              <a:t> </a:t>
            </a:r>
            <a:r>
              <a:rPr sz="1000" spc="-325" dirty="0">
                <a:latin typeface="Arial"/>
                <a:cs typeface="Arial"/>
              </a:rPr>
              <a:t>˘</a:t>
            </a:r>
            <a:r>
              <a:rPr sz="1000" spc="-80" dirty="0">
                <a:latin typeface="Arial"/>
                <a:cs typeface="Arial"/>
              </a:rPr>
              <a:t>a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comu</a:t>
            </a:r>
            <a:r>
              <a:rPr sz="1000" spc="-55" dirty="0">
                <a:latin typeface="Arial"/>
                <a:cs typeface="Arial"/>
              </a:rPr>
              <a:t>n</a:t>
            </a:r>
            <a:r>
              <a:rPr sz="1000" spc="-325" dirty="0">
                <a:latin typeface="Arial"/>
                <a:cs typeface="Arial"/>
              </a:rPr>
              <a:t>˘</a:t>
            </a:r>
            <a:r>
              <a:rPr sz="1000" spc="-80" dirty="0">
                <a:latin typeface="Arial"/>
                <a:cs typeface="Arial"/>
              </a:rPr>
              <a:t>a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aplica</a:t>
            </a:r>
            <a:r>
              <a:rPr sz="1000" spc="-180" dirty="0">
                <a:latin typeface="Arial"/>
                <a:cs typeface="Arial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5" dirty="0">
                <a:latin typeface="Arial"/>
                <a:cs typeface="Arial"/>
              </a:rPr>
              <a:t>iil</a:t>
            </a:r>
            <a:r>
              <a:rPr sz="1000" spc="-40" dirty="0">
                <a:latin typeface="Arial"/>
                <a:cs typeface="Arial"/>
              </a:rPr>
              <a:t>o</a:t>
            </a:r>
            <a:r>
              <a:rPr sz="1000" spc="5" dirty="0">
                <a:latin typeface="Arial"/>
                <a:cs typeface="Arial"/>
              </a:rPr>
              <a:t>r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80" dirty="0">
                <a:latin typeface="Arial"/>
                <a:cs typeface="Arial"/>
              </a:rPr>
              <a:t>p</a:t>
            </a:r>
            <a:r>
              <a:rPr sz="1100" spc="-60" dirty="0">
                <a:latin typeface="Arial"/>
                <a:cs typeface="Arial"/>
              </a:rPr>
              <a:t>rogramele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5" dirty="0">
                <a:latin typeface="Arial"/>
                <a:cs typeface="Arial"/>
              </a:rPr>
              <a:t>d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5" dirty="0">
                <a:latin typeface="Arial"/>
                <a:cs typeface="Arial"/>
              </a:rPr>
              <a:t>ba</a:t>
            </a:r>
            <a:r>
              <a:rPr sz="1100" spc="-85" dirty="0">
                <a:latin typeface="Arial"/>
                <a:cs typeface="Arial"/>
              </a:rPr>
              <a:t>z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90" dirty="0">
                <a:latin typeface="Arial"/>
                <a:cs typeface="Arial"/>
              </a:rPr>
              <a:t>a</a:t>
            </a:r>
            <a:endParaRPr sz="1100">
              <a:latin typeface="Arial"/>
              <a:cs typeface="Arial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p</a:t>
            </a:r>
            <a:r>
              <a:rPr sz="1000" spc="-15" dirty="0">
                <a:latin typeface="Arial"/>
                <a:cs typeface="Arial"/>
              </a:rPr>
              <a:t>ermit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interac</a:t>
            </a:r>
            <a:r>
              <a:rPr sz="1000" spc="-180" dirty="0">
                <a:latin typeface="Arial"/>
                <a:cs typeface="Arial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55" dirty="0">
                <a:latin typeface="Arial"/>
                <a:cs typeface="Arial"/>
              </a:rPr>
              <a:t>iunea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cu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nucleul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385" dirty="0">
                <a:latin typeface="Arial"/>
                <a:cs typeface="Arial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15" dirty="0">
                <a:latin typeface="Arial"/>
                <a:cs typeface="Arial"/>
              </a:rPr>
              <a:t>i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cu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sistemul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fizic</a:t>
            </a:r>
            <a:endParaRPr sz="1000">
              <a:latin typeface="Arial"/>
              <a:cs typeface="Arial"/>
            </a:endParaRPr>
          </a:p>
          <a:p>
            <a:pPr marL="437515" marR="254000" indent="-137160">
              <a:lnSpc>
                <a:spcPts val="1200"/>
              </a:lnSpc>
              <a:spcBef>
                <a:spcPts val="3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exemple:</a:t>
            </a:r>
            <a:r>
              <a:rPr sz="1000" dirty="0">
                <a:latin typeface="Arial"/>
                <a:cs typeface="Arial"/>
              </a:rPr>
              <a:t> </a:t>
            </a:r>
            <a:r>
              <a:rPr sz="1000" spc="-114" dirty="0"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inter</a:t>
            </a:r>
            <a:r>
              <a:rPr sz="1000" spc="-55" dirty="0">
                <a:latin typeface="Arial"/>
                <a:cs typeface="Arial"/>
              </a:rPr>
              <a:t>p</a:t>
            </a:r>
            <a:r>
              <a:rPr sz="1000" spc="-35" dirty="0">
                <a:latin typeface="Arial"/>
                <a:cs typeface="Arial"/>
              </a:rPr>
              <a:t>reto</a:t>
            </a:r>
            <a:r>
              <a:rPr sz="1000" spc="-70" dirty="0">
                <a:latin typeface="Arial"/>
                <a:cs typeface="Arial"/>
              </a:rPr>
              <a:t>a</a:t>
            </a:r>
            <a:r>
              <a:rPr sz="1000" spc="-55" dirty="0">
                <a:latin typeface="Arial"/>
                <a:cs typeface="Arial"/>
              </a:rPr>
              <a:t>re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de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comenzi,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10" dirty="0">
                <a:latin typeface="Arial"/>
                <a:cs typeface="Arial"/>
              </a:rPr>
              <a:t>utilit</a:t>
            </a:r>
            <a:r>
              <a:rPr sz="1000" spc="-10" dirty="0">
                <a:latin typeface="Arial"/>
                <a:cs typeface="Arial"/>
              </a:rPr>
              <a:t>a</a:t>
            </a:r>
            <a:r>
              <a:rPr sz="1000" spc="-55" dirty="0">
                <a:latin typeface="Arial"/>
                <a:cs typeface="Arial"/>
              </a:rPr>
              <a:t>re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de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gestiune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a</a:t>
            </a:r>
            <a:r>
              <a:rPr sz="1000" spc="-4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utilizat</a:t>
            </a:r>
            <a:r>
              <a:rPr sz="1000" spc="-40" dirty="0">
                <a:latin typeface="Arial"/>
                <a:cs typeface="Arial"/>
              </a:rPr>
              <a:t>o</a:t>
            </a:r>
            <a:r>
              <a:rPr sz="1000" spc="-5" dirty="0">
                <a:latin typeface="Arial"/>
                <a:cs typeface="Arial"/>
              </a:rPr>
              <a:t>ril</a:t>
            </a:r>
            <a:r>
              <a:rPr sz="1000" spc="-40" dirty="0">
                <a:latin typeface="Arial"/>
                <a:cs typeface="Arial"/>
              </a:rPr>
              <a:t>o</a:t>
            </a:r>
            <a:r>
              <a:rPr sz="1000" spc="5" dirty="0">
                <a:latin typeface="Arial"/>
                <a:cs typeface="Arial"/>
              </a:rPr>
              <a:t>r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385" dirty="0">
                <a:latin typeface="Arial"/>
                <a:cs typeface="Arial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15" dirty="0">
                <a:latin typeface="Arial"/>
                <a:cs typeface="Arial"/>
              </a:rPr>
              <a:t>i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a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sistemului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de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15" dirty="0">
                <a:latin typeface="Arial"/>
                <a:cs typeface="Arial"/>
              </a:rPr>
              <a:t>fi</a:t>
            </a:r>
            <a:r>
              <a:rPr sz="1000" spc="-385" dirty="0">
                <a:latin typeface="Arial"/>
                <a:cs typeface="Arial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45" dirty="0">
                <a:latin typeface="Arial"/>
                <a:cs typeface="Arial"/>
              </a:rPr>
              <a:t>iere,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biblioteci</a:t>
            </a:r>
            <a:endParaRPr sz="10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99285">
              <a:lnSpc>
                <a:spcPct val="100000"/>
              </a:lnSpc>
            </a:pPr>
            <a:r>
              <a:rPr spc="-35" dirty="0"/>
              <a:t>Structura</a:t>
            </a:r>
            <a:r>
              <a:rPr spc="10" dirty="0"/>
              <a:t> </a:t>
            </a:r>
            <a:r>
              <a:rPr spc="-55" dirty="0"/>
              <a:t>unui</a:t>
            </a:r>
            <a:r>
              <a:rPr spc="15" dirty="0"/>
              <a:t> </a:t>
            </a:r>
            <a:r>
              <a:rPr spc="-5" dirty="0"/>
              <a:t>SO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10"/>
          </p:nvPr>
        </p:nvSpPr>
        <p:spPr>
          <a:xfrm>
            <a:off x="1747883" y="3361937"/>
            <a:ext cx="1234439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>
                <a:hlinkClick r:id="rId2" action="ppaction://hlinksldjump"/>
              </a:rPr>
              <a:t>Cursul</a:t>
            </a:r>
            <a:r>
              <a:rPr spc="20">
                <a:hlinkClick r:id="rId2" action="ppaction://hlinksldjump"/>
              </a:rPr>
              <a:t> </a:t>
            </a:r>
            <a:r>
              <a:rPr lang="en-US" spc="-35" smtClean="0">
                <a:hlinkClick r:id="rId2" action="ppaction://hlinksldjump"/>
              </a:rPr>
              <a:t>2 </a:t>
            </a:r>
            <a:r>
              <a:rPr spc="-20" smtClean="0">
                <a:hlinkClick r:id="rId2" action="ppaction://hlinksldjump"/>
              </a:rPr>
              <a:t>Intr</a:t>
            </a:r>
            <a:r>
              <a:rPr spc="-15" smtClean="0">
                <a:hlinkClick r:id="rId2" action="ppaction://hlinksldjump"/>
              </a:rPr>
              <a:t>o</a:t>
            </a:r>
            <a:r>
              <a:rPr spc="-40" smtClean="0">
                <a:hlinkClick r:id="rId2" action="ppaction://hlinksldjump"/>
              </a:rPr>
              <a:t>ducere</a:t>
            </a:r>
            <a:r>
              <a:rPr spc="-55" smtClean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9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43203" y="713958"/>
            <a:ext cx="2721571" cy="20781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84070">
              <a:lnSpc>
                <a:spcPct val="100000"/>
              </a:lnSpc>
            </a:pPr>
            <a:r>
              <a:rPr spc="-60" dirty="0"/>
              <a:t>Exemple</a:t>
            </a:r>
            <a:r>
              <a:rPr spc="15" dirty="0"/>
              <a:t> </a:t>
            </a:r>
            <a:r>
              <a:rPr spc="-90" dirty="0"/>
              <a:t>de</a:t>
            </a:r>
            <a:r>
              <a:rPr spc="15" dirty="0"/>
              <a:t> </a:t>
            </a:r>
            <a:r>
              <a:rPr spc="-5" dirty="0"/>
              <a:t>SO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>
          <a:xfrm>
            <a:off x="1747883" y="3361937"/>
            <a:ext cx="1234439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>
                <a:hlinkClick r:id="rId2" action="ppaction://hlinksldjump"/>
              </a:rPr>
              <a:t>Cursul</a:t>
            </a:r>
            <a:r>
              <a:rPr spc="20">
                <a:hlinkClick r:id="rId2" action="ppaction://hlinksldjump"/>
              </a:rPr>
              <a:t> </a:t>
            </a:r>
            <a:r>
              <a:rPr lang="en-US" spc="-35" dirty="0">
                <a:hlinkClick r:id="rId2" action="ppaction://hlinksldjump"/>
              </a:rPr>
              <a:t>2</a:t>
            </a:r>
            <a:r>
              <a:rPr spc="-35" smtClean="0">
                <a:hlinkClick r:id="rId2" action="ppaction://hlinksldjump"/>
              </a:rPr>
              <a:t>,</a:t>
            </a:r>
            <a:r>
              <a:rPr spc="15" smtClean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575"/>
              </a:lnSpc>
            </a:pPr>
            <a:r>
              <a:rPr spc="20" dirty="0"/>
              <a:t>CSE</a:t>
            </a:r>
            <a:r>
              <a:rPr spc="15" dirty="0"/>
              <a:t> </a:t>
            </a:r>
            <a:r>
              <a:rPr spc="-30" dirty="0"/>
              <a:t>Dep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10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706602"/>
            <a:ext cx="3253740" cy="2374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Arial"/>
                <a:cs typeface="Arial"/>
              </a:rPr>
              <a:t>generaliste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(</a:t>
            </a:r>
            <a:r>
              <a:rPr sz="1100" i="1" spc="-70" dirty="0">
                <a:latin typeface="Trebuchet MS"/>
                <a:cs typeface="Trebuchet MS"/>
              </a:rPr>
              <a:t>general</a:t>
            </a:r>
            <a:r>
              <a:rPr sz="1100" i="1" spc="35" dirty="0">
                <a:latin typeface="Trebuchet MS"/>
                <a:cs typeface="Trebuchet MS"/>
              </a:rPr>
              <a:t> </a:t>
            </a:r>
            <a:r>
              <a:rPr sz="1100" i="1" spc="-60" dirty="0">
                <a:latin typeface="Trebuchet MS"/>
                <a:cs typeface="Trebuchet MS"/>
              </a:rPr>
              <a:t>pur</a:t>
            </a:r>
            <a:r>
              <a:rPr sz="1100" i="1" spc="-35" dirty="0">
                <a:latin typeface="Trebuchet MS"/>
                <a:cs typeface="Trebuchet MS"/>
              </a:rPr>
              <a:t>p</a:t>
            </a:r>
            <a:r>
              <a:rPr sz="1100" i="1" spc="-60" dirty="0">
                <a:latin typeface="Trebuchet MS"/>
                <a:cs typeface="Trebuchet MS"/>
              </a:rPr>
              <a:t>os</a:t>
            </a:r>
            <a:r>
              <a:rPr sz="1100" i="1" spc="0" dirty="0">
                <a:latin typeface="Trebuchet MS"/>
                <a:cs typeface="Trebuchet MS"/>
              </a:rPr>
              <a:t>e</a:t>
            </a:r>
            <a:r>
              <a:rPr sz="1100" spc="55" dirty="0">
                <a:latin typeface="Arial"/>
                <a:cs typeface="Arial"/>
              </a:rPr>
              <a:t>)</a:t>
            </a:r>
            <a:endParaRPr sz="1100">
              <a:latin typeface="Arial"/>
              <a:cs typeface="Arial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Wind</a:t>
            </a:r>
            <a:r>
              <a:rPr sz="1000" spc="-60" dirty="0">
                <a:latin typeface="Arial"/>
                <a:cs typeface="Arial"/>
              </a:rPr>
              <a:t>o</a:t>
            </a:r>
            <a:r>
              <a:rPr sz="1000" spc="-80" dirty="0">
                <a:latin typeface="Arial"/>
                <a:cs typeface="Arial"/>
              </a:rPr>
              <a:t>ws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50" dirty="0">
                <a:latin typeface="Arial"/>
                <a:cs typeface="Arial"/>
              </a:rPr>
              <a:t>(</a:t>
            </a:r>
            <a:r>
              <a:rPr sz="1000" spc="35" dirty="0">
                <a:latin typeface="Arial"/>
                <a:cs typeface="Arial"/>
              </a:rPr>
              <a:t>M</a:t>
            </a:r>
            <a:r>
              <a:rPr sz="1000" spc="15" dirty="0">
                <a:latin typeface="Arial"/>
                <a:cs typeface="Arial"/>
              </a:rPr>
              <a:t>i</a:t>
            </a:r>
            <a:r>
              <a:rPr sz="1000" spc="-60" dirty="0">
                <a:latin typeface="Arial"/>
                <a:cs typeface="Arial"/>
              </a:rPr>
              <a:t>c</a:t>
            </a:r>
            <a:r>
              <a:rPr sz="1000" spc="-10" dirty="0">
                <a:latin typeface="Arial"/>
                <a:cs typeface="Arial"/>
              </a:rPr>
              <a:t>rosoft)</a:t>
            </a:r>
            <a:endParaRPr sz="1000">
              <a:latin typeface="Arial"/>
              <a:cs typeface="Arial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Mac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OS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X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(Apple)</a:t>
            </a:r>
            <a:endParaRPr sz="1000">
              <a:latin typeface="Arial"/>
              <a:cs typeface="Arial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GNU/Linux</a:t>
            </a:r>
            <a:endParaRPr sz="1000">
              <a:latin typeface="Arial"/>
              <a:cs typeface="Arial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75" dirty="0">
                <a:latin typeface="Arial"/>
                <a:cs typeface="Arial"/>
              </a:rPr>
              <a:t>F</a:t>
            </a:r>
            <a:r>
              <a:rPr sz="1000" spc="-50" dirty="0">
                <a:latin typeface="Arial"/>
                <a:cs typeface="Arial"/>
              </a:rPr>
              <a:t>reeBSD,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O</a:t>
            </a:r>
            <a:r>
              <a:rPr sz="1000" spc="-15" dirty="0">
                <a:latin typeface="Arial"/>
                <a:cs typeface="Arial"/>
              </a:rPr>
              <a:t>p</a:t>
            </a:r>
            <a:r>
              <a:rPr sz="1000" spc="-50" dirty="0">
                <a:latin typeface="Arial"/>
                <a:cs typeface="Arial"/>
              </a:rPr>
              <a:t>enBSD,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NetBSD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0" dirty="0">
                <a:latin typeface="Arial"/>
                <a:cs typeface="Arial"/>
              </a:rPr>
              <a:t>dis</a:t>
            </a:r>
            <a:r>
              <a:rPr sz="1100" spc="-35" dirty="0">
                <a:latin typeface="Arial"/>
                <a:cs typeface="Arial"/>
              </a:rPr>
              <a:t>p</a:t>
            </a:r>
            <a:r>
              <a:rPr sz="1100" spc="-30" dirty="0">
                <a:latin typeface="Arial"/>
                <a:cs typeface="Arial"/>
              </a:rPr>
              <a:t>ozitive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mobile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(</a:t>
            </a:r>
            <a:r>
              <a:rPr sz="1100" i="1" spc="-70" dirty="0">
                <a:latin typeface="Trebuchet MS"/>
                <a:cs typeface="Trebuchet MS"/>
              </a:rPr>
              <a:t>mobile</a:t>
            </a:r>
            <a:r>
              <a:rPr sz="1100" spc="-5" dirty="0">
                <a:latin typeface="Arial"/>
                <a:cs typeface="Arial"/>
              </a:rPr>
              <a:t>,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i="1" spc="-75" dirty="0">
                <a:latin typeface="Trebuchet MS"/>
                <a:cs typeface="Trebuchet MS"/>
              </a:rPr>
              <a:t>em</a:t>
            </a:r>
            <a:r>
              <a:rPr sz="1100" i="1" spc="-30" dirty="0">
                <a:latin typeface="Trebuchet MS"/>
                <a:cs typeface="Trebuchet MS"/>
              </a:rPr>
              <a:t>b</a:t>
            </a:r>
            <a:r>
              <a:rPr sz="1100" i="1" spc="-75" dirty="0">
                <a:latin typeface="Trebuchet MS"/>
                <a:cs typeface="Trebuchet MS"/>
              </a:rPr>
              <a:t>edded</a:t>
            </a:r>
            <a:r>
              <a:rPr sz="1100" i="1" spc="-229" dirty="0">
                <a:latin typeface="Trebuchet MS"/>
                <a:cs typeface="Trebuchet MS"/>
              </a:rPr>
              <a:t> </a:t>
            </a:r>
            <a:r>
              <a:rPr sz="1100" spc="55" dirty="0">
                <a:latin typeface="Arial"/>
                <a:cs typeface="Arial"/>
              </a:rPr>
              <a:t>)</a:t>
            </a:r>
            <a:endParaRPr sz="1100">
              <a:latin typeface="Arial"/>
              <a:cs typeface="Arial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iOS</a:t>
            </a:r>
            <a:endParaRPr sz="1000">
              <a:latin typeface="Arial"/>
              <a:cs typeface="Arial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Android</a:t>
            </a:r>
            <a:endParaRPr sz="1000">
              <a:latin typeface="Arial"/>
              <a:cs typeface="Arial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Symbian</a:t>
            </a:r>
            <a:endParaRPr sz="1000">
              <a:latin typeface="Arial"/>
              <a:cs typeface="Arial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Wind</a:t>
            </a:r>
            <a:r>
              <a:rPr sz="1000" spc="-60" dirty="0">
                <a:latin typeface="Arial"/>
                <a:cs typeface="Arial"/>
              </a:rPr>
              <a:t>o</a:t>
            </a:r>
            <a:r>
              <a:rPr sz="1000" spc="-80" dirty="0">
                <a:latin typeface="Arial"/>
                <a:cs typeface="Arial"/>
              </a:rPr>
              <a:t>ws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35" dirty="0">
                <a:latin typeface="Arial"/>
                <a:cs typeface="Arial"/>
              </a:rPr>
              <a:t>M</a:t>
            </a:r>
            <a:r>
              <a:rPr sz="1000" spc="-50" dirty="0">
                <a:latin typeface="Arial"/>
                <a:cs typeface="Arial"/>
              </a:rPr>
              <a:t>o</a:t>
            </a:r>
            <a:r>
              <a:rPr sz="1000" spc="-55" dirty="0">
                <a:latin typeface="Arial"/>
                <a:cs typeface="Arial"/>
              </a:rPr>
              <a:t>b</a:t>
            </a:r>
            <a:r>
              <a:rPr sz="1000" spc="-30" dirty="0">
                <a:latin typeface="Arial"/>
                <a:cs typeface="Arial"/>
              </a:rPr>
              <a:t>ile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0" dirty="0">
                <a:latin typeface="Arial"/>
                <a:cs typeface="Arial"/>
              </a:rPr>
              <a:t>dis</a:t>
            </a:r>
            <a:r>
              <a:rPr sz="1100" spc="-35" dirty="0">
                <a:latin typeface="Arial"/>
                <a:cs typeface="Arial"/>
              </a:rPr>
              <a:t>p</a:t>
            </a:r>
            <a:r>
              <a:rPr sz="1100" spc="-30" dirty="0">
                <a:latin typeface="Arial"/>
                <a:cs typeface="Arial"/>
              </a:rPr>
              <a:t>ozitive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5" dirty="0">
                <a:latin typeface="Arial"/>
                <a:cs typeface="Arial"/>
              </a:rPr>
              <a:t>re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110" dirty="0">
                <a:latin typeface="Arial"/>
                <a:cs typeface="Arial"/>
              </a:rPr>
              <a:t>ea</a:t>
            </a:r>
            <a:r>
              <a:rPr sz="1100" spc="55" dirty="0">
                <a:latin typeface="Arial"/>
                <a:cs typeface="Arial"/>
              </a:rPr>
              <a:t> (</a:t>
            </a:r>
            <a:r>
              <a:rPr sz="1100" i="1" spc="-40" dirty="0">
                <a:latin typeface="Trebuchet MS"/>
                <a:cs typeface="Trebuchet MS"/>
              </a:rPr>
              <a:t>Ne</a:t>
            </a:r>
            <a:r>
              <a:rPr sz="1100" i="1" spc="-65" dirty="0">
                <a:latin typeface="Trebuchet MS"/>
                <a:cs typeface="Trebuchet MS"/>
              </a:rPr>
              <a:t>t</a:t>
            </a:r>
            <a:r>
              <a:rPr sz="1100" i="1" spc="-105" dirty="0">
                <a:latin typeface="Trebuchet MS"/>
                <a:cs typeface="Trebuchet MS"/>
              </a:rPr>
              <a:t>w</a:t>
            </a:r>
            <a:r>
              <a:rPr sz="1100" i="1" spc="-85" dirty="0">
                <a:latin typeface="Trebuchet MS"/>
                <a:cs typeface="Trebuchet MS"/>
              </a:rPr>
              <a:t>o</a:t>
            </a:r>
            <a:r>
              <a:rPr sz="1100" i="1" spc="-55" dirty="0">
                <a:latin typeface="Trebuchet MS"/>
                <a:cs typeface="Trebuchet MS"/>
              </a:rPr>
              <a:t>rk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5" dirty="0">
                <a:latin typeface="Trebuchet MS"/>
                <a:cs typeface="Trebuchet MS"/>
              </a:rPr>
              <a:t>O</a:t>
            </a:r>
            <a:r>
              <a:rPr sz="1100" i="1" spc="35" dirty="0">
                <a:latin typeface="Trebuchet MS"/>
                <a:cs typeface="Trebuchet MS"/>
              </a:rPr>
              <a:t>p</a:t>
            </a:r>
            <a:r>
              <a:rPr sz="1100" i="1" spc="-65" dirty="0">
                <a:latin typeface="Trebuchet MS"/>
                <a:cs typeface="Trebuchet MS"/>
              </a:rPr>
              <a:t>erating</a:t>
            </a:r>
            <a:r>
              <a:rPr sz="1100" i="1" spc="30" dirty="0">
                <a:latin typeface="Trebuchet MS"/>
                <a:cs typeface="Trebuchet MS"/>
              </a:rPr>
              <a:t> </a:t>
            </a:r>
            <a:r>
              <a:rPr sz="1100" i="1" spc="-40" dirty="0">
                <a:latin typeface="Trebuchet MS"/>
                <a:cs typeface="Trebuchet MS"/>
              </a:rPr>
              <a:t>System</a:t>
            </a:r>
            <a:r>
              <a:rPr sz="1100" i="1" spc="50" dirty="0">
                <a:latin typeface="Trebuchet MS"/>
                <a:cs typeface="Trebuchet MS"/>
              </a:rPr>
              <a:t>s</a:t>
            </a:r>
            <a:r>
              <a:rPr sz="1100" spc="55" dirty="0">
                <a:latin typeface="Arial"/>
                <a:cs typeface="Arial"/>
              </a:rPr>
              <a:t>)</a:t>
            </a:r>
            <a:endParaRPr sz="1100">
              <a:latin typeface="Arial"/>
              <a:cs typeface="Arial"/>
            </a:endParaRPr>
          </a:p>
          <a:p>
            <a:pPr marL="300355">
              <a:lnSpc>
                <a:spcPts val="12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IOS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30" dirty="0">
                <a:latin typeface="Arial"/>
                <a:cs typeface="Arial"/>
              </a:rPr>
              <a:t>(Cisco)</a:t>
            </a:r>
            <a:endParaRPr sz="1000">
              <a:latin typeface="Arial"/>
              <a:cs typeface="Arial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JUNOS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15" dirty="0">
                <a:latin typeface="Arial"/>
                <a:cs typeface="Arial"/>
              </a:rPr>
              <a:t>(Juni</a:t>
            </a:r>
            <a:r>
              <a:rPr sz="1000" spc="5" dirty="0">
                <a:latin typeface="Arial"/>
                <a:cs typeface="Arial"/>
              </a:rPr>
              <a:t>p</a:t>
            </a:r>
            <a:r>
              <a:rPr sz="1000" spc="-20" dirty="0">
                <a:latin typeface="Arial"/>
                <a:cs typeface="Arial"/>
              </a:rPr>
              <a:t>er)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" dirty="0">
                <a:latin typeface="Arial"/>
                <a:cs typeface="Arial"/>
              </a:rPr>
              <a:t>.</a:t>
            </a:r>
            <a:r>
              <a:rPr sz="1100" spc="-12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.</a:t>
            </a:r>
            <a:r>
              <a:rPr sz="1100" spc="-125" dirty="0">
                <a:latin typeface="Arial"/>
                <a:cs typeface="Arial"/>
              </a:rPr>
              <a:t> </a:t>
            </a:r>
            <a:r>
              <a:rPr sz="1100" spc="-5" dirty="0">
                <a:latin typeface="Arial"/>
                <a:cs typeface="Arial"/>
              </a:rPr>
              <a:t>.</a:t>
            </a:r>
            <a:r>
              <a:rPr sz="1100" spc="-125" dirty="0">
                <a:latin typeface="Arial"/>
                <a:cs typeface="Arial"/>
              </a:rPr>
              <a:t> </a:t>
            </a:r>
            <a:r>
              <a:rPr sz="1100" spc="-434" dirty="0">
                <a:latin typeface="Arial"/>
                <a:cs typeface="Arial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altele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249" y="503036"/>
            <a:ext cx="3675402" cy="3413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69490">
              <a:lnSpc>
                <a:spcPct val="100000"/>
              </a:lnSpc>
            </a:pPr>
            <a:r>
              <a:rPr lang="en-US" smtClean="0"/>
              <a:t>FUNCTIILE SO</a:t>
            </a:r>
            <a:r>
              <a:rPr sz="1200" spc="10" smtClean="0"/>
              <a:t> 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>
          <a:xfrm>
            <a:off x="1747883" y="3361937"/>
            <a:ext cx="1234439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>
                <a:hlinkClick r:id="rId2" action="ppaction://hlinksldjump"/>
              </a:rPr>
              <a:t>Cursul</a:t>
            </a:r>
            <a:r>
              <a:rPr spc="20">
                <a:hlinkClick r:id="rId2" action="ppaction://hlinksldjump"/>
              </a:rPr>
              <a:t> </a:t>
            </a:r>
            <a:r>
              <a:rPr lang="en-US" spc="-35" dirty="0">
                <a:hlinkClick r:id="rId2" action="ppaction://hlinksldjump"/>
              </a:rPr>
              <a:t>2</a:t>
            </a:r>
            <a:r>
              <a:rPr spc="-35" smtClean="0">
                <a:hlinkClick r:id="rId2" action="ppaction://hlinksldjump"/>
              </a:rPr>
              <a:t>,</a:t>
            </a:r>
            <a:r>
              <a:rPr spc="15" smtClean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12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76389" y="949528"/>
            <a:ext cx="3709670" cy="17672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Arial"/>
                <a:cs typeface="Arial"/>
              </a:rPr>
              <a:t>administr</a:t>
            </a:r>
            <a:r>
              <a:rPr sz="1100" spc="-70" dirty="0">
                <a:latin typeface="Arial"/>
                <a:cs typeface="Arial"/>
              </a:rPr>
              <a:t>area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0" dirty="0">
                <a:latin typeface="Arial"/>
                <a:cs typeface="Arial"/>
              </a:rPr>
              <a:t>resursel</a:t>
            </a:r>
            <a:r>
              <a:rPr sz="1100" spc="-120" dirty="0">
                <a:latin typeface="Arial"/>
                <a:cs typeface="Arial"/>
              </a:rPr>
              <a:t>o</a:t>
            </a:r>
            <a:r>
              <a:rPr sz="1100" spc="5" dirty="0">
                <a:latin typeface="Arial"/>
                <a:cs typeface="Arial"/>
              </a:rPr>
              <a:t>r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0" dirty="0">
                <a:latin typeface="Arial"/>
                <a:cs typeface="Arial"/>
              </a:rPr>
              <a:t>h</a:t>
            </a:r>
            <a:r>
              <a:rPr sz="1100" spc="-100" dirty="0">
                <a:latin typeface="Arial"/>
                <a:cs typeface="Arial"/>
              </a:rPr>
              <a:t>a</a:t>
            </a:r>
            <a:r>
              <a:rPr sz="1100" spc="-30" dirty="0">
                <a:latin typeface="Arial"/>
                <a:cs typeface="Arial"/>
              </a:rPr>
              <a:t>rd</a:t>
            </a:r>
            <a:r>
              <a:rPr sz="1100" spc="-80" dirty="0">
                <a:latin typeface="Arial"/>
                <a:cs typeface="Arial"/>
              </a:rPr>
              <a:t>w</a:t>
            </a:r>
            <a:r>
              <a:rPr sz="1100" spc="-120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endParaRPr sz="1100">
              <a:latin typeface="Arial"/>
              <a:cs typeface="Arial"/>
            </a:endParaRPr>
          </a:p>
          <a:p>
            <a:pPr marL="437515" marR="5080" indent="-137160">
              <a:lnSpc>
                <a:spcPct val="1000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75" dirty="0">
                <a:latin typeface="Arial"/>
                <a:cs typeface="Arial"/>
              </a:rPr>
              <a:t>p</a:t>
            </a:r>
            <a:r>
              <a:rPr sz="1000" spc="-20" dirty="0">
                <a:latin typeface="Arial"/>
                <a:cs typeface="Arial"/>
              </a:rPr>
              <a:t>r</a:t>
            </a:r>
            <a:r>
              <a:rPr sz="1000" spc="-10" dirty="0">
                <a:latin typeface="Arial"/>
                <a:cs typeface="Arial"/>
              </a:rPr>
              <a:t>o</a:t>
            </a:r>
            <a:r>
              <a:rPr sz="1000" spc="-90" dirty="0">
                <a:latin typeface="Arial"/>
                <a:cs typeface="Arial"/>
              </a:rPr>
              <a:t>ces</a:t>
            </a:r>
            <a:r>
              <a:rPr sz="1000" spc="-125" dirty="0">
                <a:latin typeface="Arial"/>
                <a:cs typeface="Arial"/>
              </a:rPr>
              <a:t>o</a:t>
            </a:r>
            <a:r>
              <a:rPr sz="1000" dirty="0">
                <a:latin typeface="Arial"/>
                <a:cs typeface="Arial"/>
              </a:rPr>
              <a:t>r,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70" dirty="0">
                <a:latin typeface="Arial"/>
                <a:cs typeface="Arial"/>
              </a:rPr>
              <a:t>mem</a:t>
            </a:r>
            <a:r>
              <a:rPr sz="1000" spc="-85" dirty="0">
                <a:latin typeface="Arial"/>
                <a:cs typeface="Arial"/>
              </a:rPr>
              <a:t>o</a:t>
            </a:r>
            <a:r>
              <a:rPr sz="1000" spc="-25" dirty="0">
                <a:latin typeface="Arial"/>
                <a:cs typeface="Arial"/>
              </a:rPr>
              <a:t>rie,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h</a:t>
            </a:r>
            <a:r>
              <a:rPr sz="1000" spc="-90" dirty="0">
                <a:latin typeface="Arial"/>
                <a:cs typeface="Arial"/>
              </a:rPr>
              <a:t>a</a:t>
            </a:r>
            <a:r>
              <a:rPr sz="1000" spc="-20" dirty="0">
                <a:latin typeface="Arial"/>
                <a:cs typeface="Arial"/>
              </a:rPr>
              <a:t>rd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disk,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comunic</a:t>
            </a:r>
            <a:r>
              <a:rPr sz="1000" spc="-80" dirty="0">
                <a:latin typeface="Arial"/>
                <a:cs typeface="Arial"/>
              </a:rPr>
              <a:t>a</a:t>
            </a:r>
            <a:r>
              <a:rPr sz="1000" spc="-55" dirty="0">
                <a:latin typeface="Arial"/>
                <a:cs typeface="Arial"/>
              </a:rPr>
              <a:t>re</a:t>
            </a:r>
            <a:r>
              <a:rPr sz="1000" spc="-80" dirty="0">
                <a:latin typeface="Arial"/>
                <a:cs typeface="Arial"/>
              </a:rPr>
              <a:t> </a:t>
            </a:r>
            <a:r>
              <a:rPr sz="1000" spc="-204" dirty="0">
                <a:latin typeface="Arial"/>
                <a:cs typeface="Arial"/>
              </a:rPr>
              <a:t>ˆ</a:t>
            </a:r>
            <a:r>
              <a:rPr sz="1000" spc="-45" dirty="0">
                <a:latin typeface="Arial"/>
                <a:cs typeface="Arial"/>
              </a:rPr>
              <a:t>ın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re</a:t>
            </a:r>
            <a:r>
              <a:rPr sz="1000" spc="-175" dirty="0">
                <a:latin typeface="Arial"/>
                <a:cs typeface="Arial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65" dirty="0">
                <a:latin typeface="Arial"/>
                <a:cs typeface="Arial"/>
              </a:rPr>
              <a:t>ea,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dis</a:t>
            </a:r>
            <a:r>
              <a:rPr sz="1000" spc="-35" dirty="0">
                <a:latin typeface="Arial"/>
                <a:cs typeface="Arial"/>
              </a:rPr>
              <a:t>p</a:t>
            </a:r>
            <a:r>
              <a:rPr sz="1000" spc="-25" dirty="0">
                <a:latin typeface="Arial"/>
                <a:cs typeface="Arial"/>
              </a:rPr>
              <a:t>ozitive</a:t>
            </a:r>
            <a:r>
              <a:rPr sz="1000" spc="-20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de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intr</a:t>
            </a:r>
            <a:r>
              <a:rPr sz="1000" spc="-35" dirty="0">
                <a:latin typeface="Arial"/>
                <a:cs typeface="Arial"/>
              </a:rPr>
              <a:t>a</a:t>
            </a:r>
            <a:r>
              <a:rPr sz="1000" spc="-55" dirty="0">
                <a:latin typeface="Arial"/>
                <a:cs typeface="Arial"/>
              </a:rPr>
              <a:t>re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220" dirty="0">
                <a:latin typeface="Arial"/>
                <a:cs typeface="Arial"/>
              </a:rPr>
              <a:t>/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ie</a:t>
            </a:r>
            <a:r>
              <a:rPr sz="1000" spc="-390" dirty="0">
                <a:latin typeface="Arial"/>
                <a:cs typeface="Arial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-35" dirty="0">
                <a:latin typeface="Arial"/>
                <a:cs typeface="Arial"/>
              </a:rPr>
              <a:t>ire</a:t>
            </a:r>
            <a:endParaRPr sz="1000">
              <a:latin typeface="Arial"/>
              <a:cs typeface="Arial"/>
            </a:endParaRPr>
          </a:p>
          <a:p>
            <a:pPr marL="300355">
              <a:lnSpc>
                <a:spcPts val="1195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com</a:t>
            </a:r>
            <a:r>
              <a:rPr sz="1000" spc="-25" dirty="0">
                <a:latin typeface="Arial"/>
                <a:cs typeface="Arial"/>
              </a:rPr>
              <a:t>p</a:t>
            </a:r>
            <a:r>
              <a:rPr sz="1000" spc="-10" dirty="0">
                <a:latin typeface="Arial"/>
                <a:cs typeface="Arial"/>
              </a:rPr>
              <a:t>eti</a:t>
            </a:r>
            <a:r>
              <a:rPr sz="1000" spc="-175" dirty="0">
                <a:latin typeface="Arial"/>
                <a:cs typeface="Arial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35" dirty="0">
                <a:latin typeface="Arial"/>
                <a:cs typeface="Arial"/>
              </a:rPr>
              <a:t>ia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5" dirty="0">
                <a:latin typeface="Arial"/>
                <a:cs typeface="Arial"/>
              </a:rPr>
              <a:t>utilizat</a:t>
            </a:r>
            <a:r>
              <a:rPr sz="1000" spc="-40" dirty="0">
                <a:latin typeface="Arial"/>
                <a:cs typeface="Arial"/>
              </a:rPr>
              <a:t>o</a:t>
            </a:r>
            <a:r>
              <a:rPr sz="1000" spc="-5" dirty="0">
                <a:latin typeface="Arial"/>
                <a:cs typeface="Arial"/>
              </a:rPr>
              <a:t>ril</a:t>
            </a:r>
            <a:r>
              <a:rPr sz="1000" spc="-40" dirty="0">
                <a:latin typeface="Arial"/>
                <a:cs typeface="Arial"/>
              </a:rPr>
              <a:t>o</a:t>
            </a:r>
            <a:r>
              <a:rPr sz="1000" spc="5" dirty="0">
                <a:latin typeface="Arial"/>
                <a:cs typeface="Arial"/>
              </a:rPr>
              <a:t>r</a:t>
            </a:r>
            <a:endParaRPr sz="1000">
              <a:latin typeface="Arial"/>
              <a:cs typeface="Arial"/>
            </a:endParaRPr>
          </a:p>
          <a:p>
            <a:pPr marL="300355">
              <a:lnSpc>
                <a:spcPts val="1200"/>
              </a:lnSpc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55" dirty="0">
                <a:latin typeface="Arial"/>
                <a:cs typeface="Arial"/>
              </a:rPr>
              <a:t>com</a:t>
            </a:r>
            <a:r>
              <a:rPr sz="1000" spc="-25" dirty="0">
                <a:latin typeface="Arial"/>
                <a:cs typeface="Arial"/>
              </a:rPr>
              <a:t>p</a:t>
            </a:r>
            <a:r>
              <a:rPr sz="1000" spc="-10" dirty="0">
                <a:latin typeface="Arial"/>
                <a:cs typeface="Arial"/>
              </a:rPr>
              <a:t>eti</a:t>
            </a:r>
            <a:r>
              <a:rPr sz="1000" spc="-175" dirty="0">
                <a:latin typeface="Arial"/>
                <a:cs typeface="Arial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35" dirty="0">
                <a:latin typeface="Arial"/>
                <a:cs typeface="Arial"/>
              </a:rPr>
              <a:t>ia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aplica</a:t>
            </a:r>
            <a:r>
              <a:rPr sz="1000" spc="-180" dirty="0">
                <a:latin typeface="Arial"/>
                <a:cs typeface="Arial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5" dirty="0">
                <a:latin typeface="Arial"/>
                <a:cs typeface="Arial"/>
              </a:rPr>
              <a:t>iil</a:t>
            </a:r>
            <a:r>
              <a:rPr sz="1000" spc="-40" dirty="0">
                <a:latin typeface="Arial"/>
                <a:cs typeface="Arial"/>
              </a:rPr>
              <a:t>o</a:t>
            </a:r>
            <a:r>
              <a:rPr sz="1000" spc="5" dirty="0">
                <a:latin typeface="Arial"/>
                <a:cs typeface="Arial"/>
              </a:rPr>
              <a:t>r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–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inclusiv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50" dirty="0">
                <a:latin typeface="Arial"/>
                <a:cs typeface="Arial"/>
              </a:rPr>
              <a:t>cu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80" dirty="0">
                <a:latin typeface="Arial"/>
                <a:cs typeface="Arial"/>
              </a:rPr>
              <a:t>SO </a:t>
            </a:r>
            <a:r>
              <a:rPr sz="1000" spc="-204" dirty="0">
                <a:latin typeface="Arial"/>
                <a:cs typeface="Arial"/>
              </a:rPr>
              <a:t>ˆ</a:t>
            </a:r>
            <a:r>
              <a:rPr sz="1000" spc="-65" dirty="0">
                <a:latin typeface="Arial"/>
                <a:cs typeface="Arial"/>
              </a:rPr>
              <a:t>ınsu</a:t>
            </a:r>
            <a:r>
              <a:rPr sz="1000" spc="-390" dirty="0">
                <a:latin typeface="Arial"/>
                <a:cs typeface="Arial"/>
              </a:rPr>
              <a:t>s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67" baseline="-16666" dirty="0">
                <a:latin typeface="Lucida Sans Unicode"/>
                <a:cs typeface="Lucida Sans Unicode"/>
              </a:rPr>
              <a:t> </a:t>
            </a:r>
            <a:r>
              <a:rPr sz="1000" spc="15" dirty="0">
                <a:latin typeface="Arial"/>
                <a:cs typeface="Arial"/>
              </a:rPr>
              <a:t>i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105" dirty="0">
                <a:latin typeface="Arial"/>
                <a:cs typeface="Arial"/>
              </a:rPr>
              <a:t>o</a:t>
            </a:r>
            <a:r>
              <a:rPr sz="1100" spc="-5" dirty="0">
                <a:latin typeface="Arial"/>
                <a:cs typeface="Arial"/>
              </a:rPr>
              <a:t>rtabilitate</a:t>
            </a:r>
            <a:endParaRPr sz="11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o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40" dirty="0">
                <a:latin typeface="Arial"/>
                <a:cs typeface="Arial"/>
              </a:rPr>
              <a:t>aplica</a:t>
            </a:r>
            <a:r>
              <a:rPr sz="1000" spc="-180" dirty="0">
                <a:latin typeface="Arial"/>
                <a:cs typeface="Arial"/>
              </a:rPr>
              <a:t>t</a:t>
            </a:r>
            <a:r>
              <a:rPr sz="750" spc="-22" baseline="-16666" dirty="0">
                <a:latin typeface="Lucida Sans Unicode"/>
                <a:cs typeface="Lucida Sans Unicode"/>
              </a:rPr>
              <a:t>,</a:t>
            </a:r>
            <a:r>
              <a:rPr sz="750" spc="-82" baseline="-16666" dirty="0">
                <a:latin typeface="Lucida Sans Unicode"/>
                <a:cs typeface="Lucida Sans Unicode"/>
              </a:rPr>
              <a:t> </a:t>
            </a:r>
            <a:r>
              <a:rPr sz="1000" spc="-50" dirty="0">
                <a:latin typeface="Arial"/>
                <a:cs typeface="Arial"/>
              </a:rPr>
              <a:t>ie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p</a:t>
            </a:r>
            <a:r>
              <a:rPr sz="1000" spc="-45" dirty="0">
                <a:latin typeface="Arial"/>
                <a:cs typeface="Arial"/>
              </a:rPr>
              <a:t>oate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25" dirty="0">
                <a:latin typeface="Arial"/>
                <a:cs typeface="Arial"/>
              </a:rPr>
              <a:t>rula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p</a:t>
            </a:r>
            <a:r>
              <a:rPr sz="1000" spc="-114" dirty="0">
                <a:latin typeface="Arial"/>
                <a:cs typeface="Arial"/>
              </a:rPr>
              <a:t>e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60" dirty="0">
                <a:latin typeface="Arial"/>
                <a:cs typeface="Arial"/>
              </a:rPr>
              <a:t>sisteme</a:t>
            </a:r>
            <a:r>
              <a:rPr sz="1000" spc="50" dirty="0">
                <a:latin typeface="Arial"/>
                <a:cs typeface="Arial"/>
              </a:rPr>
              <a:t> </a:t>
            </a:r>
            <a:r>
              <a:rPr sz="1000" spc="-35" dirty="0">
                <a:latin typeface="Arial"/>
                <a:cs typeface="Arial"/>
              </a:rPr>
              <a:t>fizice</a:t>
            </a:r>
            <a:r>
              <a:rPr sz="1000" spc="55" dirty="0">
                <a:latin typeface="Arial"/>
                <a:cs typeface="Arial"/>
              </a:rPr>
              <a:t> </a:t>
            </a:r>
            <a:r>
              <a:rPr sz="1000" spc="-20" dirty="0">
                <a:latin typeface="Arial"/>
                <a:cs typeface="Arial"/>
              </a:rPr>
              <a:t>diferite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55" dirty="0">
                <a:latin typeface="Arial"/>
                <a:cs typeface="Arial"/>
              </a:rPr>
              <a:t>comunic</a:t>
            </a:r>
            <a:r>
              <a:rPr sz="1100" spc="-85" dirty="0">
                <a:latin typeface="Arial"/>
                <a:cs typeface="Arial"/>
              </a:rPr>
              <a:t>a</a:t>
            </a:r>
            <a:r>
              <a:rPr sz="1100" spc="-70" dirty="0">
                <a:latin typeface="Arial"/>
                <a:cs typeface="Arial"/>
              </a:rPr>
              <a:t>rea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cu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0" dirty="0">
                <a:latin typeface="Arial"/>
                <a:cs typeface="Arial"/>
              </a:rPr>
              <a:t>dis</a:t>
            </a:r>
            <a:r>
              <a:rPr sz="1100" spc="-35" dirty="0">
                <a:latin typeface="Arial"/>
                <a:cs typeface="Arial"/>
              </a:rPr>
              <a:t>p</a:t>
            </a:r>
            <a:r>
              <a:rPr sz="1100" spc="-30" dirty="0">
                <a:latin typeface="Arial"/>
                <a:cs typeface="Arial"/>
              </a:rPr>
              <a:t>ozitive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45" dirty="0">
                <a:latin typeface="Arial"/>
                <a:cs typeface="Arial"/>
              </a:rPr>
              <a:t>eriferice</a:t>
            </a:r>
            <a:endParaRPr sz="1100">
              <a:latin typeface="Arial"/>
              <a:cs typeface="Arial"/>
            </a:endParaRPr>
          </a:p>
          <a:p>
            <a:pPr marL="300355">
              <a:lnSpc>
                <a:spcPct val="100000"/>
              </a:lnSpc>
              <a:spcBef>
                <a:spcPts val="175"/>
              </a:spcBef>
            </a:pPr>
            <a:r>
              <a:rPr sz="900" spc="494" baseline="13888" dirty="0">
                <a:solidFill>
                  <a:srgbClr val="B85433"/>
                </a:solidFill>
                <a:latin typeface="Arial"/>
                <a:cs typeface="Arial"/>
              </a:rPr>
              <a:t>)  </a:t>
            </a:r>
            <a:r>
              <a:rPr sz="900" spc="67" baseline="13888" dirty="0">
                <a:solidFill>
                  <a:srgbClr val="B85433"/>
                </a:solidFill>
                <a:latin typeface="Arial"/>
                <a:cs typeface="Arial"/>
              </a:rPr>
              <a:t> </a:t>
            </a:r>
            <a:r>
              <a:rPr sz="1000" spc="-45" dirty="0">
                <a:latin typeface="Arial"/>
                <a:cs typeface="Arial"/>
              </a:rPr>
              <a:t>drivere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Arial"/>
                <a:cs typeface="Arial"/>
              </a:rPr>
              <a:t>gestiunea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10" dirty="0">
                <a:latin typeface="Arial"/>
                <a:cs typeface="Arial"/>
              </a:rPr>
              <a:t>utilit</a:t>
            </a:r>
            <a:r>
              <a:rPr sz="1100" spc="-15" dirty="0">
                <a:latin typeface="Arial"/>
                <a:cs typeface="Arial"/>
              </a:rPr>
              <a:t>a</a:t>
            </a:r>
            <a:r>
              <a:rPr sz="1100" spc="-40" dirty="0">
                <a:latin typeface="Arial"/>
                <a:cs typeface="Arial"/>
              </a:rPr>
              <a:t>rel</a:t>
            </a:r>
            <a:r>
              <a:rPr sz="1100" spc="-90" dirty="0">
                <a:latin typeface="Arial"/>
                <a:cs typeface="Arial"/>
              </a:rPr>
              <a:t>o</a:t>
            </a:r>
            <a:r>
              <a:rPr sz="1100" spc="5" dirty="0">
                <a:latin typeface="Arial"/>
                <a:cs typeface="Arial"/>
              </a:rPr>
              <a:t>r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diagnostic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34" dirty="0">
                <a:latin typeface="Arial"/>
                <a:cs typeface="Arial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5" dirty="0">
                <a:latin typeface="Arial"/>
                <a:cs typeface="Arial"/>
              </a:rPr>
              <a:t>monit</a:t>
            </a:r>
            <a:r>
              <a:rPr sz="1100" spc="-55" dirty="0">
                <a:latin typeface="Arial"/>
                <a:cs typeface="Arial"/>
              </a:rPr>
              <a:t>o</a:t>
            </a:r>
            <a:r>
              <a:rPr sz="1100" spc="-35" dirty="0">
                <a:latin typeface="Arial"/>
                <a:cs typeface="Arial"/>
              </a:rPr>
              <a:t>riz</a:t>
            </a:r>
            <a:r>
              <a:rPr sz="1100" spc="-80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249" y="503036"/>
            <a:ext cx="3675402" cy="3413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98930">
              <a:lnSpc>
                <a:spcPct val="100000"/>
              </a:lnSpc>
            </a:pPr>
            <a:r>
              <a:rPr lang="en-US" spc="-65" smtClean="0"/>
              <a:t>RESPONSABILITATI SO</a:t>
            </a:r>
            <a:endParaRPr sz="1200">
              <a:latin typeface="Lucida Sans Unicode"/>
              <a:cs typeface="Lucida Sans Unicode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idx="1"/>
          </p:nvPr>
        </p:nvSpPr>
        <p:spPr>
          <a:xfrm>
            <a:off x="349110" y="1033830"/>
            <a:ext cx="3911879" cy="1347753"/>
          </a:xfrm>
          <a:prstGeom prst="rect">
            <a:avLst/>
          </a:prstGeom>
        </p:spPr>
        <p:txBody>
          <a:bodyPr vert="horz" wrap="square" lIns="0" tIns="138379" rIns="0" bIns="0" rtlCol="0">
            <a:spAutoFit/>
          </a:bodyPr>
          <a:lstStyle/>
          <a:p>
            <a:pPr marL="139700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Arial"/>
                <a:cs typeface="Arial"/>
              </a:rPr>
              <a:t>gestiunea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80" dirty="0">
                <a:latin typeface="Arial"/>
                <a:cs typeface="Arial"/>
              </a:rPr>
              <a:t>p</a:t>
            </a:r>
            <a:r>
              <a:rPr sz="1100" dirty="0">
                <a:latin typeface="Arial"/>
                <a:cs typeface="Arial"/>
              </a:rPr>
              <a:t>r</a:t>
            </a:r>
            <a:r>
              <a:rPr sz="1100" spc="-40" dirty="0">
                <a:latin typeface="Arial"/>
                <a:cs typeface="Arial"/>
              </a:rPr>
              <a:t>o</a:t>
            </a:r>
            <a:r>
              <a:rPr sz="1100" spc="-100" dirty="0">
                <a:latin typeface="Arial"/>
                <a:cs typeface="Arial"/>
              </a:rPr>
              <a:t>ces</a:t>
            </a:r>
            <a:r>
              <a:rPr sz="1100" spc="-135" dirty="0">
                <a:latin typeface="Arial"/>
                <a:cs typeface="Arial"/>
              </a:rPr>
              <a:t>o</a:t>
            </a:r>
            <a:r>
              <a:rPr sz="1100" spc="-20" dirty="0">
                <a:latin typeface="Arial"/>
                <a:cs typeface="Arial"/>
              </a:rPr>
              <a:t>rul</a:t>
            </a:r>
            <a:r>
              <a:rPr sz="1100" spc="-35" dirty="0">
                <a:latin typeface="Arial"/>
                <a:cs typeface="Arial"/>
              </a:rPr>
              <a:t>u</a:t>
            </a:r>
            <a:r>
              <a:rPr sz="1100" spc="15" dirty="0">
                <a:latin typeface="Arial"/>
                <a:cs typeface="Arial"/>
              </a:rPr>
              <a:t>i</a:t>
            </a:r>
            <a:endParaRPr sz="1100">
              <a:latin typeface="Arial"/>
              <a:cs typeface="Arial"/>
            </a:endParaRPr>
          </a:p>
          <a:p>
            <a:pPr marL="139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Arial"/>
                <a:cs typeface="Arial"/>
              </a:rPr>
              <a:t>gestiunea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80" dirty="0">
                <a:latin typeface="Arial"/>
                <a:cs typeface="Arial"/>
              </a:rPr>
              <a:t>mem</a:t>
            </a:r>
            <a:r>
              <a:rPr sz="1100" spc="-90" dirty="0">
                <a:latin typeface="Arial"/>
                <a:cs typeface="Arial"/>
              </a:rPr>
              <a:t>o</a:t>
            </a:r>
            <a:r>
              <a:rPr sz="1100" spc="-25" dirty="0">
                <a:latin typeface="Arial"/>
                <a:cs typeface="Arial"/>
              </a:rPr>
              <a:t>riei</a:t>
            </a:r>
            <a:endParaRPr sz="1100">
              <a:latin typeface="Arial"/>
              <a:cs typeface="Arial"/>
            </a:endParaRPr>
          </a:p>
          <a:p>
            <a:pPr marL="139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Arial"/>
                <a:cs typeface="Arial"/>
              </a:rPr>
              <a:t>gestiunea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55" dirty="0">
                <a:latin typeface="Arial"/>
                <a:cs typeface="Arial"/>
              </a:rPr>
              <a:t>echipamentel</a:t>
            </a:r>
            <a:r>
              <a:rPr sz="1100" spc="-90" dirty="0">
                <a:latin typeface="Arial"/>
                <a:cs typeface="Arial"/>
              </a:rPr>
              <a:t>o</a:t>
            </a:r>
            <a:r>
              <a:rPr sz="1100" spc="5" dirty="0">
                <a:latin typeface="Arial"/>
                <a:cs typeface="Arial"/>
              </a:rPr>
              <a:t>r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34" dirty="0">
                <a:latin typeface="Arial"/>
                <a:cs typeface="Arial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40" dirty="0">
                <a:latin typeface="Arial"/>
                <a:cs typeface="Arial"/>
              </a:rPr>
              <a:t>erifericel</a:t>
            </a:r>
            <a:r>
              <a:rPr sz="1100" spc="-85" dirty="0">
                <a:latin typeface="Arial"/>
                <a:cs typeface="Arial"/>
              </a:rPr>
              <a:t>o</a:t>
            </a:r>
            <a:r>
              <a:rPr sz="1100" spc="5" dirty="0">
                <a:latin typeface="Arial"/>
                <a:cs typeface="Arial"/>
              </a:rPr>
              <a:t>r</a:t>
            </a:r>
            <a:endParaRPr sz="1100">
              <a:latin typeface="Arial"/>
              <a:cs typeface="Arial"/>
            </a:endParaRPr>
          </a:p>
          <a:p>
            <a:pPr marL="139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Arial"/>
                <a:cs typeface="Arial"/>
              </a:rPr>
              <a:t>gestiunea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70" dirty="0">
                <a:latin typeface="Arial"/>
                <a:cs typeface="Arial"/>
              </a:rPr>
              <a:t>sisteme</a:t>
            </a:r>
            <a:r>
              <a:rPr sz="1100" spc="-15" dirty="0">
                <a:latin typeface="Arial"/>
                <a:cs typeface="Arial"/>
              </a:rPr>
              <a:t>l</a:t>
            </a:r>
            <a:r>
              <a:rPr sz="1100" spc="-75" dirty="0">
                <a:latin typeface="Arial"/>
                <a:cs typeface="Arial"/>
              </a:rPr>
              <a:t>o</a:t>
            </a:r>
            <a:r>
              <a:rPr sz="1100" spc="5" dirty="0">
                <a:latin typeface="Arial"/>
                <a:cs typeface="Arial"/>
              </a:rPr>
              <a:t>r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5" dirty="0">
                <a:latin typeface="Arial"/>
                <a:cs typeface="Arial"/>
              </a:rPr>
              <a:t>st</a:t>
            </a:r>
            <a:r>
              <a:rPr sz="1100" spc="-20" dirty="0">
                <a:latin typeface="Arial"/>
                <a:cs typeface="Arial"/>
              </a:rPr>
              <a:t>o</a:t>
            </a:r>
            <a:r>
              <a:rPr sz="1100" spc="-75" dirty="0">
                <a:latin typeface="Arial"/>
                <a:cs typeface="Arial"/>
              </a:rPr>
              <a:t>c</a:t>
            </a:r>
            <a:r>
              <a:rPr sz="1100" spc="-114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datel</a:t>
            </a:r>
            <a:r>
              <a:rPr sz="1100" spc="-85" dirty="0">
                <a:latin typeface="Arial"/>
                <a:cs typeface="Arial"/>
              </a:rPr>
              <a:t>o</a:t>
            </a:r>
            <a:r>
              <a:rPr sz="1100" spc="5" dirty="0">
                <a:latin typeface="Arial"/>
                <a:cs typeface="Arial"/>
              </a:rPr>
              <a:t>r</a:t>
            </a:r>
            <a:endParaRPr sz="1100">
              <a:latin typeface="Arial"/>
              <a:cs typeface="Arial"/>
            </a:endParaRPr>
          </a:p>
          <a:p>
            <a:pPr marL="139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5" dirty="0">
                <a:latin typeface="Arial"/>
                <a:cs typeface="Arial"/>
              </a:rPr>
              <a:t>medierea: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140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interf</a:t>
            </a:r>
            <a:r>
              <a:rPr sz="1100" spc="-25" dirty="0">
                <a:latin typeface="Arial"/>
                <a:cs typeface="Arial"/>
              </a:rPr>
              <a:t>a</a:t>
            </a:r>
            <a:r>
              <a:rPr sz="1100" spc="-210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30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cu</a:t>
            </a:r>
            <a:r>
              <a:rPr sz="1100" spc="30" dirty="0">
                <a:latin typeface="Arial"/>
                <a:cs typeface="Arial"/>
              </a:rPr>
              <a:t> </a:t>
            </a:r>
            <a:r>
              <a:rPr sz="1100" spc="-70" dirty="0">
                <a:latin typeface="Arial"/>
                <a:cs typeface="Arial"/>
              </a:rPr>
              <a:t>a</a:t>
            </a:r>
            <a:r>
              <a:rPr sz="1100" spc="-75" dirty="0">
                <a:latin typeface="Arial"/>
                <a:cs typeface="Arial"/>
              </a:rPr>
              <a:t>p</a:t>
            </a:r>
            <a:r>
              <a:rPr sz="1100" spc="-35" dirty="0">
                <a:latin typeface="Arial"/>
                <a:cs typeface="Arial"/>
              </a:rPr>
              <a:t>lica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25" dirty="0">
                <a:latin typeface="Arial"/>
                <a:cs typeface="Arial"/>
              </a:rPr>
              <a:t>iile</a:t>
            </a:r>
            <a:r>
              <a:rPr sz="1100" spc="30" dirty="0">
                <a:latin typeface="Arial"/>
                <a:cs typeface="Arial"/>
              </a:rPr>
              <a:t> </a:t>
            </a:r>
            <a:r>
              <a:rPr sz="1100" spc="-434" dirty="0">
                <a:latin typeface="Arial"/>
                <a:cs typeface="Arial"/>
              </a:rPr>
              <a:t>s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04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</a:t>
            </a:r>
            <a:r>
              <a:rPr sz="1100" spc="30" dirty="0">
                <a:latin typeface="Arial"/>
                <a:cs typeface="Arial"/>
              </a:rPr>
              <a:t> </a:t>
            </a:r>
            <a:r>
              <a:rPr sz="1100" spc="-60" dirty="0">
                <a:latin typeface="Arial"/>
                <a:cs typeface="Arial"/>
              </a:rPr>
              <a:t>cu</a:t>
            </a:r>
            <a:r>
              <a:rPr sz="1100" spc="30" dirty="0">
                <a:latin typeface="Arial"/>
                <a:cs typeface="Arial"/>
              </a:rPr>
              <a:t> </a:t>
            </a:r>
            <a:r>
              <a:rPr sz="1100" spc="15">
                <a:latin typeface="Arial"/>
                <a:cs typeface="Arial"/>
              </a:rPr>
              <a:t>uti</a:t>
            </a:r>
            <a:r>
              <a:rPr sz="1100" spc="5">
                <a:latin typeface="Arial"/>
                <a:cs typeface="Arial"/>
              </a:rPr>
              <a:t>l</a:t>
            </a:r>
            <a:r>
              <a:rPr sz="1100" spc="-35">
                <a:latin typeface="Arial"/>
                <a:cs typeface="Arial"/>
              </a:rPr>
              <a:t>iz</a:t>
            </a:r>
            <a:r>
              <a:rPr sz="1100" spc="-95">
                <a:latin typeface="Arial"/>
                <a:cs typeface="Arial"/>
              </a:rPr>
              <a:t>a</a:t>
            </a:r>
            <a:r>
              <a:rPr sz="1100" spc="5">
                <a:latin typeface="Arial"/>
                <a:cs typeface="Arial"/>
              </a:rPr>
              <a:t>t</a:t>
            </a:r>
            <a:r>
              <a:rPr sz="1100" spc="-20">
                <a:latin typeface="Arial"/>
                <a:cs typeface="Arial"/>
              </a:rPr>
              <a:t>o</a:t>
            </a:r>
            <a:r>
              <a:rPr sz="1100" spc="10">
                <a:latin typeface="Arial"/>
                <a:cs typeface="Arial"/>
              </a:rPr>
              <a:t>rii</a:t>
            </a:r>
            <a:r>
              <a:rPr sz="1100" spc="30">
                <a:latin typeface="Arial"/>
                <a:cs typeface="Arial"/>
              </a:rPr>
              <a:t> </a:t>
            </a:r>
            <a:endParaRPr sz="1100">
              <a:latin typeface="Arial"/>
              <a:cs typeface="Arial"/>
            </a:endParaRPr>
          </a:p>
          <a:p>
            <a:pPr marL="139700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10" dirty="0">
                <a:latin typeface="Arial"/>
                <a:cs typeface="Arial"/>
              </a:rPr>
              <a:t>utilit</a:t>
            </a:r>
            <a:r>
              <a:rPr sz="1100" spc="-15" dirty="0">
                <a:latin typeface="Arial"/>
                <a:cs typeface="Arial"/>
              </a:rPr>
              <a:t>a</a:t>
            </a:r>
            <a:r>
              <a:rPr sz="1100" spc="-45" dirty="0">
                <a:latin typeface="Arial"/>
                <a:cs typeface="Arial"/>
              </a:rPr>
              <a:t>re: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130" dirty="0">
                <a:latin typeface="Arial"/>
                <a:cs typeface="Arial"/>
              </a:rPr>
              <a:t> </a:t>
            </a:r>
            <a:r>
              <a:rPr sz="1100" spc="-70" dirty="0">
                <a:latin typeface="Arial"/>
                <a:cs typeface="Arial"/>
              </a:rPr>
              <a:t>a</a:t>
            </a:r>
            <a:r>
              <a:rPr sz="1100" spc="-75" dirty="0">
                <a:latin typeface="Arial"/>
                <a:cs typeface="Arial"/>
              </a:rPr>
              <a:t>p</a:t>
            </a:r>
            <a:r>
              <a:rPr sz="1100" spc="-35" dirty="0">
                <a:latin typeface="Arial"/>
                <a:cs typeface="Arial"/>
              </a:rPr>
              <a:t>lica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30" dirty="0">
                <a:latin typeface="Arial"/>
                <a:cs typeface="Arial"/>
              </a:rPr>
              <a:t>entru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utilizat</a:t>
            </a:r>
            <a:r>
              <a:rPr sz="1100" spc="-45" dirty="0">
                <a:latin typeface="Arial"/>
                <a:cs typeface="Arial"/>
              </a:rPr>
              <a:t>o</a:t>
            </a:r>
            <a:r>
              <a:rPr sz="1100" dirty="0">
                <a:latin typeface="Arial"/>
                <a:cs typeface="Arial"/>
              </a:rPr>
              <a:t>r</a:t>
            </a:r>
            <a:r>
              <a:rPr sz="1100" spc="15" dirty="0">
                <a:latin typeface="Arial"/>
                <a:cs typeface="Arial"/>
              </a:rPr>
              <a:t>i</a:t>
            </a:r>
            <a:endParaRPr sz="1100">
              <a:latin typeface="Arial"/>
              <a:cs typeface="Arial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10"/>
          </p:nvPr>
        </p:nvSpPr>
        <p:spPr>
          <a:xfrm>
            <a:off x="1747883" y="3361937"/>
            <a:ext cx="1234439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>
                <a:hlinkClick r:id="rId2" action="ppaction://hlinksldjump"/>
              </a:rPr>
              <a:t>Cursul</a:t>
            </a:r>
            <a:r>
              <a:rPr spc="20">
                <a:hlinkClick r:id="rId2" action="ppaction://hlinksldjump"/>
              </a:rPr>
              <a:t> </a:t>
            </a:r>
            <a:r>
              <a:rPr lang="en-US" spc="-35" dirty="0">
                <a:hlinkClick r:id="rId2" action="ppaction://hlinksldjump"/>
              </a:rPr>
              <a:t>2</a:t>
            </a:r>
            <a:r>
              <a:rPr spc="-35" smtClean="0">
                <a:hlinkClick r:id="rId2" action="ppaction://hlinksldjump"/>
              </a:rPr>
              <a:t>,</a:t>
            </a:r>
            <a:r>
              <a:rPr spc="15" smtClean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13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79675">
              <a:lnSpc>
                <a:spcPct val="100000"/>
              </a:lnSpc>
            </a:pPr>
            <a:r>
              <a:rPr spc="-40" dirty="0"/>
              <a:t>Wind</a:t>
            </a:r>
            <a:r>
              <a:rPr spc="-75" dirty="0"/>
              <a:t>o</a:t>
            </a:r>
            <a:r>
              <a:rPr spc="-95" dirty="0"/>
              <a:t>ws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idx="1"/>
          </p:nvPr>
        </p:nvSpPr>
        <p:spPr>
          <a:xfrm>
            <a:off x="349110" y="1033830"/>
            <a:ext cx="3911879" cy="1374735"/>
          </a:xfrm>
          <a:prstGeom prst="rect">
            <a:avLst/>
          </a:prstGeom>
        </p:spPr>
        <p:txBody>
          <a:bodyPr vert="horz" wrap="square" lIns="0" tIns="165100" rIns="0" bIns="0" rtlCol="0">
            <a:spAutoFit/>
          </a:bodyPr>
          <a:lstStyle/>
          <a:p>
            <a:pPr marL="19685">
              <a:lnSpc>
                <a:spcPct val="100000"/>
              </a:lnSpc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20" dirty="0">
                <a:latin typeface="Arial"/>
                <a:cs typeface="Arial"/>
              </a:rPr>
              <a:t>Microsoft</a:t>
            </a:r>
            <a:endParaRPr sz="1100">
              <a:latin typeface="Arial"/>
              <a:cs typeface="Arial"/>
            </a:endParaRPr>
          </a:p>
          <a:p>
            <a:pPr marL="1968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60" dirty="0">
                <a:latin typeface="Arial"/>
                <a:cs typeface="Arial"/>
              </a:rPr>
              <a:t>cel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mai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r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90" dirty="0">
                <a:latin typeface="Arial"/>
                <a:cs typeface="Arial"/>
              </a:rPr>
              <a:t>as</a:t>
            </a:r>
            <a:r>
              <a:rPr sz="1100" spc="-110" dirty="0">
                <a:latin typeface="Arial"/>
                <a:cs typeface="Arial"/>
              </a:rPr>
              <a:t>p</a:t>
            </a:r>
            <a:r>
              <a:rPr sz="1100" spc="-360" dirty="0">
                <a:latin typeface="Arial"/>
                <a:cs typeface="Arial"/>
              </a:rPr>
              <a:t>ˆ</a:t>
            </a:r>
            <a:r>
              <a:rPr sz="1100" spc="-20" dirty="0">
                <a:latin typeface="Arial"/>
                <a:cs typeface="Arial"/>
              </a:rPr>
              <a:t>andit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20" dirty="0">
                <a:latin typeface="Arial"/>
                <a:cs typeface="Arial"/>
              </a:rPr>
              <a:t>p</a:t>
            </a:r>
            <a:r>
              <a:rPr sz="1100" spc="-130" dirty="0">
                <a:latin typeface="Arial"/>
                <a:cs typeface="Arial"/>
              </a:rPr>
              <a:t>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pia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5" dirty="0">
                <a:latin typeface="Arial"/>
                <a:cs typeface="Arial"/>
              </a:rPr>
              <a:t>desktop</a:t>
            </a:r>
            <a:endParaRPr sz="1100">
              <a:latin typeface="Arial"/>
              <a:cs typeface="Arial"/>
            </a:endParaRPr>
          </a:p>
          <a:p>
            <a:pPr marL="1968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45" dirty="0">
                <a:latin typeface="Arial"/>
                <a:cs typeface="Arial"/>
              </a:rPr>
              <a:t>nu</a:t>
            </a:r>
            <a:r>
              <a:rPr sz="1100" spc="-80" dirty="0">
                <a:latin typeface="Arial"/>
                <a:cs typeface="Arial"/>
              </a:rPr>
              <a:t>m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45" dirty="0">
                <a:latin typeface="Arial"/>
                <a:cs typeface="Arial"/>
              </a:rPr>
              <a:t>ar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0" dirty="0">
                <a:latin typeface="Arial"/>
                <a:cs typeface="Arial"/>
              </a:rPr>
              <a:t>fo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-15" dirty="0">
                <a:latin typeface="Arial"/>
                <a:cs typeface="Arial"/>
              </a:rPr>
              <a:t>rte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85" dirty="0">
                <a:latin typeface="Arial"/>
                <a:cs typeface="Arial"/>
              </a:rPr>
              <a:t>m</a:t>
            </a:r>
            <a:r>
              <a:rPr sz="1100" spc="-90" dirty="0">
                <a:latin typeface="Arial"/>
                <a:cs typeface="Arial"/>
              </a:rPr>
              <a:t>a</a:t>
            </a:r>
            <a:r>
              <a:rPr sz="1100" spc="-65" dirty="0">
                <a:latin typeface="Arial"/>
                <a:cs typeface="Arial"/>
              </a:rPr>
              <a:t>re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90" dirty="0">
                <a:latin typeface="Arial"/>
                <a:cs typeface="Arial"/>
              </a:rPr>
              <a:t>de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aplic</a:t>
            </a:r>
            <a:r>
              <a:rPr sz="1100" spc="-55" dirty="0">
                <a:latin typeface="Arial"/>
                <a:cs typeface="Arial"/>
              </a:rPr>
              <a:t>a</a:t>
            </a:r>
            <a:r>
              <a:rPr sz="1100" spc="-204" dirty="0">
                <a:latin typeface="Arial"/>
                <a:cs typeface="Arial"/>
              </a:rPr>
              <a:t>t</a:t>
            </a:r>
            <a:r>
              <a:rPr sz="900" spc="-22" baseline="-13888" dirty="0">
                <a:latin typeface="Lucida Sans Unicode"/>
                <a:cs typeface="Lucida Sans Unicode"/>
              </a:rPr>
              <a:t>,</a:t>
            </a:r>
            <a:r>
              <a:rPr sz="900" spc="-127" baseline="-13888" dirty="0">
                <a:latin typeface="Lucida Sans Unicode"/>
                <a:cs typeface="Lucida Sans Unicode"/>
              </a:rPr>
              <a:t> </a:t>
            </a:r>
            <a:r>
              <a:rPr sz="1100" spc="15" dirty="0">
                <a:latin typeface="Arial"/>
                <a:cs typeface="Arial"/>
              </a:rPr>
              <a:t>ii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construite</a:t>
            </a:r>
            <a:endParaRPr sz="1100">
              <a:latin typeface="Arial"/>
              <a:cs typeface="Arial"/>
            </a:endParaRPr>
          </a:p>
          <a:p>
            <a:pPr marL="1968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70" dirty="0">
                <a:latin typeface="Arial"/>
                <a:cs typeface="Arial"/>
              </a:rPr>
              <a:t>versiunea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95" dirty="0">
                <a:latin typeface="Arial"/>
                <a:cs typeface="Arial"/>
              </a:rPr>
              <a:t>cea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45" dirty="0">
                <a:latin typeface="Arial"/>
                <a:cs typeface="Arial"/>
              </a:rPr>
              <a:t>mai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0" dirty="0">
                <a:latin typeface="Arial"/>
                <a:cs typeface="Arial"/>
              </a:rPr>
              <a:t>recen</a:t>
            </a:r>
            <a:r>
              <a:rPr sz="1100" spc="-45" dirty="0">
                <a:latin typeface="Arial"/>
                <a:cs typeface="Arial"/>
              </a:rPr>
              <a:t>t</a:t>
            </a:r>
            <a:r>
              <a:rPr sz="1100" spc="-360" dirty="0">
                <a:latin typeface="Arial"/>
                <a:cs typeface="Arial"/>
              </a:rPr>
              <a:t>˘</a:t>
            </a:r>
            <a:r>
              <a:rPr sz="1100" spc="-50" dirty="0">
                <a:latin typeface="Arial"/>
                <a:cs typeface="Arial"/>
              </a:rPr>
              <a:t>a:</a:t>
            </a:r>
            <a:r>
              <a:rPr sz="1100" dirty="0">
                <a:latin typeface="Arial"/>
                <a:cs typeface="Arial"/>
              </a:rPr>
              <a:t> </a:t>
            </a:r>
            <a:r>
              <a:rPr sz="1100" spc="-130" dirty="0">
                <a:latin typeface="Arial"/>
                <a:cs typeface="Arial"/>
              </a:rPr>
              <a:t> </a:t>
            </a:r>
            <a:r>
              <a:rPr sz="1100" spc="-10">
                <a:latin typeface="Arial"/>
                <a:cs typeface="Arial"/>
              </a:rPr>
              <a:t>Wi</a:t>
            </a:r>
            <a:r>
              <a:rPr sz="1100" spc="-30">
                <a:latin typeface="Arial"/>
                <a:cs typeface="Arial"/>
              </a:rPr>
              <a:t>n</a:t>
            </a:r>
            <a:r>
              <a:rPr sz="1100" spc="-60">
                <a:latin typeface="Arial"/>
                <a:cs typeface="Arial"/>
              </a:rPr>
              <a:t>d</a:t>
            </a:r>
            <a:r>
              <a:rPr sz="1100" spc="-90">
                <a:latin typeface="Arial"/>
                <a:cs typeface="Arial"/>
              </a:rPr>
              <a:t>o</a:t>
            </a:r>
            <a:r>
              <a:rPr sz="1100" spc="-95">
                <a:latin typeface="Arial"/>
                <a:cs typeface="Arial"/>
              </a:rPr>
              <a:t>ws</a:t>
            </a:r>
            <a:r>
              <a:rPr sz="1100" spc="55">
                <a:latin typeface="Arial"/>
                <a:cs typeface="Arial"/>
              </a:rPr>
              <a:t> </a:t>
            </a:r>
            <a:r>
              <a:rPr lang="en-US" spc="-50" smtClean="0"/>
              <a:t>10</a:t>
            </a:r>
            <a:endParaRPr sz="1100">
              <a:latin typeface="Arial"/>
              <a:cs typeface="Arial"/>
            </a:endParaRPr>
          </a:p>
          <a:p>
            <a:pPr marL="1968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Arial"/>
                <a:cs typeface="Arial"/>
              </a:rPr>
              <a:t>Wind</a:t>
            </a:r>
            <a:r>
              <a:rPr sz="1100" spc="-65" dirty="0">
                <a:latin typeface="Arial"/>
                <a:cs typeface="Arial"/>
              </a:rPr>
              <a:t>o</a:t>
            </a:r>
            <a:r>
              <a:rPr sz="1100" spc="-95" dirty="0">
                <a:latin typeface="Arial"/>
                <a:cs typeface="Arial"/>
              </a:rPr>
              <a:t>ws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0" dirty="0">
                <a:latin typeface="Arial"/>
                <a:cs typeface="Arial"/>
              </a:rPr>
              <a:t>Phone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50" dirty="0">
                <a:latin typeface="Arial"/>
                <a:cs typeface="Arial"/>
              </a:rPr>
              <a:t>8.1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(</a:t>
            </a:r>
            <a:r>
              <a:rPr sz="1100" spc="35" dirty="0">
                <a:latin typeface="Arial"/>
                <a:cs typeface="Arial"/>
              </a:rPr>
              <a:t>p</a:t>
            </a:r>
            <a:r>
              <a:rPr sz="1100" spc="-30" dirty="0">
                <a:latin typeface="Arial"/>
                <a:cs typeface="Arial"/>
              </a:rPr>
              <a:t>entru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30" dirty="0">
                <a:latin typeface="Arial"/>
                <a:cs typeface="Arial"/>
              </a:rPr>
              <a:t>mobile)</a:t>
            </a:r>
            <a:endParaRPr sz="1100">
              <a:latin typeface="Arial"/>
              <a:cs typeface="Arial"/>
            </a:endParaRPr>
          </a:p>
          <a:p>
            <a:pPr marL="19685">
              <a:lnSpc>
                <a:spcPct val="100000"/>
              </a:lnSpc>
              <a:spcBef>
                <a:spcPts val="330"/>
              </a:spcBef>
            </a:pPr>
            <a:r>
              <a:rPr sz="1200" spc="525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› </a:t>
            </a:r>
            <a:r>
              <a:rPr sz="1200" spc="60" baseline="6944" dirty="0">
                <a:solidFill>
                  <a:srgbClr val="B85433"/>
                </a:solidFill>
                <a:latin typeface="Lucida Sans Unicode"/>
                <a:cs typeface="Lucida Sans Unicode"/>
              </a:rPr>
              <a:t> </a:t>
            </a:r>
            <a:r>
              <a:rPr sz="1100" spc="-35" dirty="0">
                <a:latin typeface="Arial"/>
                <a:cs typeface="Arial"/>
              </a:rPr>
              <a:t>Wind</a:t>
            </a:r>
            <a:r>
              <a:rPr sz="1100" spc="-65" dirty="0">
                <a:latin typeface="Arial"/>
                <a:cs typeface="Arial"/>
              </a:rPr>
              <a:t>o</a:t>
            </a:r>
            <a:r>
              <a:rPr sz="1100" spc="-95" dirty="0">
                <a:latin typeface="Arial"/>
                <a:cs typeface="Arial"/>
              </a:rPr>
              <a:t>ws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0" dirty="0">
                <a:latin typeface="Arial"/>
                <a:cs typeface="Arial"/>
              </a:rPr>
              <a:t>Server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70" dirty="0">
                <a:latin typeface="Arial"/>
                <a:cs typeface="Arial"/>
              </a:rPr>
              <a:t>2012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-80" dirty="0">
                <a:latin typeface="Arial"/>
                <a:cs typeface="Arial"/>
              </a:rPr>
              <a:t>R2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dt" sz="half" idx="10"/>
          </p:nvPr>
        </p:nvSpPr>
        <p:spPr>
          <a:xfrm>
            <a:off x="1747883" y="3361937"/>
            <a:ext cx="1234439" cy="769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75"/>
              </a:lnSpc>
            </a:pPr>
            <a:r>
              <a:rPr spc="-30">
                <a:hlinkClick r:id="rId2" action="ppaction://hlinksldjump"/>
              </a:rPr>
              <a:t>Cursul</a:t>
            </a:r>
            <a:r>
              <a:rPr spc="20">
                <a:hlinkClick r:id="rId2" action="ppaction://hlinksldjump"/>
              </a:rPr>
              <a:t> </a:t>
            </a:r>
            <a:r>
              <a:rPr lang="en-US" spc="-35" dirty="0">
                <a:hlinkClick r:id="rId2" action="ppaction://hlinksldjump"/>
              </a:rPr>
              <a:t>2</a:t>
            </a:r>
            <a:r>
              <a:rPr spc="-35" smtClean="0">
                <a:hlinkClick r:id="rId2" action="ppaction://hlinksldjump"/>
              </a:rPr>
              <a:t>,</a:t>
            </a:r>
            <a:r>
              <a:rPr spc="15" smtClean="0">
                <a:hlinkClick r:id="rId2" action="ppaction://hlinksldjump"/>
              </a:rPr>
              <a:t> </a:t>
            </a:r>
            <a:r>
              <a:rPr spc="-20" dirty="0">
                <a:hlinkClick r:id="rId2" action="ppaction://hlinksldjump"/>
              </a:rPr>
              <a:t>Intr</a:t>
            </a:r>
            <a:r>
              <a:rPr spc="-15" dirty="0">
                <a:hlinkClick r:id="rId2" action="ppaction://hlinksldjump"/>
              </a:rPr>
              <a:t>o</a:t>
            </a:r>
            <a:r>
              <a:rPr spc="-40" dirty="0">
                <a:hlinkClick r:id="rId2" action="ppaction://hlinksldjump"/>
              </a:rPr>
              <a:t>ducere</a:t>
            </a:r>
            <a:r>
              <a:rPr spc="-55" dirty="0">
                <a:hlinkClick r:id="rId2" action="ppaction://hlinksldjump"/>
              </a:rPr>
              <a:t> </a:t>
            </a:r>
            <a:r>
              <a:rPr spc="-245" dirty="0">
                <a:hlinkClick r:id="rId2" action="ppaction://hlinksldjump"/>
              </a:rPr>
              <a:t>ˆ</a:t>
            </a:r>
            <a:r>
              <a:rPr spc="-30" dirty="0">
                <a:hlinkClick r:id="rId2" action="ppaction://hlinksldjump"/>
              </a:rPr>
              <a:t>ın</a:t>
            </a:r>
            <a:r>
              <a:rPr spc="15" dirty="0">
                <a:hlinkClick r:id="rId2" action="ppaction://hlinksldjump"/>
              </a:rPr>
              <a:t> </a:t>
            </a:r>
            <a:r>
              <a:rPr spc="-40" dirty="0">
                <a:hlinkClick r:id="rId2" action="ppaction://hlinksldjump"/>
              </a:rPr>
              <a:t>sisteme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de</a:t>
            </a:r>
            <a:r>
              <a:rPr spc="15" dirty="0">
                <a:hlinkClick r:id="rId2" action="ppaction://hlinksldjump"/>
              </a:rPr>
              <a:t> </a:t>
            </a:r>
            <a:r>
              <a:rPr spc="-45" dirty="0">
                <a:hlinkClick r:id="rId2" action="ppaction://hlinksldjump"/>
              </a:rPr>
              <a:t>o</a:t>
            </a:r>
            <a:r>
              <a:rPr spc="-30" dirty="0">
                <a:hlinkClick r:id="rId2" action="ppaction://hlinksldjump"/>
              </a:rPr>
              <a:t>per</a:t>
            </a:r>
            <a:r>
              <a:rPr spc="-50" dirty="0">
                <a:hlinkClick r:id="rId2" action="ppaction://hlinksldjump"/>
              </a:rPr>
              <a:t>a</a:t>
            </a:r>
            <a:r>
              <a:rPr spc="-35" dirty="0">
                <a:hlinkClick r:id="rId2" action="ppaction://hlinksldjump"/>
              </a:rPr>
              <a:t>re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ts val="575"/>
              </a:lnSpc>
            </a:pPr>
            <a:r>
              <a:rPr spc="-55" dirty="0"/>
              <a:t>15</a:t>
            </a:r>
            <a:r>
              <a:rPr spc="-35" dirty="0"/>
              <a:t>/35</a:t>
            </a:r>
          </a:p>
        </p:txBody>
      </p:sp>
      <p:sp>
        <p:nvSpPr>
          <p:cNvPr id="3" name="object 3"/>
          <p:cNvSpPr/>
          <p:nvPr/>
        </p:nvSpPr>
        <p:spPr>
          <a:xfrm>
            <a:off x="683997" y="469100"/>
            <a:ext cx="3744595" cy="0"/>
          </a:xfrm>
          <a:custGeom>
            <a:avLst/>
            <a:gdLst/>
            <a:ahLst/>
            <a:cxnLst/>
            <a:rect l="l" t="t" r="r" b="b"/>
            <a:pathLst>
              <a:path w="3744595">
                <a:moveTo>
                  <a:pt x="0" y="0"/>
                </a:moveTo>
                <a:lnTo>
                  <a:pt x="3744047" y="0"/>
                </a:lnTo>
              </a:path>
            </a:pathLst>
          </a:custGeom>
          <a:ln w="18979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259912" y="1502176"/>
            <a:ext cx="1049705" cy="67753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3336861"/>
            <a:ext cx="4608195" cy="0"/>
          </a:xfrm>
          <a:custGeom>
            <a:avLst/>
            <a:gdLst/>
            <a:ahLst/>
            <a:cxnLst/>
            <a:rect l="l" t="t" r="r" b="b"/>
            <a:pathLst>
              <a:path w="4608195">
                <a:moveTo>
                  <a:pt x="0" y="0"/>
                </a:moveTo>
                <a:lnTo>
                  <a:pt x="4608004" y="0"/>
                </a:lnTo>
              </a:path>
            </a:pathLst>
          </a:custGeom>
          <a:ln w="18973">
            <a:solidFill>
              <a:srgbClr val="B854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</TotalTime>
  <Words>1707</Words>
  <Application>Microsoft Office PowerPoint</Application>
  <PresentationFormat>Custom</PresentationFormat>
  <Paragraphs>422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4" baseType="lpstr">
      <vt:lpstr>Arial</vt:lpstr>
      <vt:lpstr>Calibri</vt:lpstr>
      <vt:lpstr>Cambria</vt:lpstr>
      <vt:lpstr>Lucida Sans Unicode</vt:lpstr>
      <vt:lpstr>Tahoma</vt:lpstr>
      <vt:lpstr>Times New Roman</vt:lpstr>
      <vt:lpstr>Trebuchet MS</vt:lpstr>
      <vt:lpstr>Tw Cen MT</vt:lpstr>
      <vt:lpstr>Tw Cen MT Condensed</vt:lpstr>
      <vt:lpstr>Wingdings 3</vt:lpstr>
      <vt:lpstr>Integral</vt:lpstr>
      <vt:lpstr>Cursul 2 Sisteme de operare</vt:lpstr>
      <vt:lpstr>Suport de curs</vt:lpstr>
      <vt:lpstr>Ce este un sistem de operare?</vt:lpstr>
      <vt:lpstr>Structura unui SO</vt:lpstr>
      <vt:lpstr>Structura unui SO</vt:lpstr>
      <vt:lpstr>Exemple de SO</vt:lpstr>
      <vt:lpstr>FUNCTIILE SO </vt:lpstr>
      <vt:lpstr>RESPONSABILITATI SO</vt:lpstr>
      <vt:lpstr>Windows</vt:lpstr>
      <vt:lpstr>Mac OS X</vt:lpstr>
      <vt:lpstr>Linux</vt:lpstr>
      <vt:lpstr>Android</vt:lpstr>
      <vt:lpstr>PowerPoint Presentation</vt:lpstr>
      <vt:lpstr>Aplicat, ii desktop</vt:lpstr>
      <vt:lpstr>Aplicat, ii mobile</vt:lpstr>
      <vt:lpstr>Windows SI I</vt:lpstr>
      <vt:lpstr>Linux si Unix</vt:lpstr>
      <vt:lpstr>Istoricul Unix</vt:lpstr>
      <vt:lpstr>Ken Thompson/Dennis Ritchie</vt:lpstr>
      <vt:lpstr>Red Hat </vt:lpstr>
      <vt:lpstr>ReactOS</vt:lpstr>
      <vt:lpstr>Cuvinte cheie</vt:lpstr>
      <vt:lpstr>Resurse utile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Cursul 1 - Introducere în sisteme de operare</dc:title>
  <dc:creator>Utilizarea Sistemelor de Operare (USO)</dc:creator>
  <cp:lastModifiedBy>PC</cp:lastModifiedBy>
  <cp:revision>10</cp:revision>
  <dcterms:created xsi:type="dcterms:W3CDTF">2015-07-31T14:03:11Z</dcterms:created>
  <dcterms:modified xsi:type="dcterms:W3CDTF">2015-10-13T08:40:54Z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2014-10-06T00:00:00Z</vt:filetime>
  </property>
  <property fmtid="{D5CDD505-2E9C-101B-9397-08002B2CF9AE}" pid="3" name="Creator">
    <vt:lpwstr>LaTeX with Beamer class version 3.33</vt:lpwstr>
  </property>
  <property fmtid="{D5CDD505-2E9C-101B-9397-08002B2CF9AE}" pid="4" name="LastSaved">
    <vt:filetime>2015-07-31T00:00:00Z</vt:filetime>
  </property>
</Properties>
</file>