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jpg" ContentType="image/jpg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6387" y="692493"/>
            <a:ext cx="1407795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40393" y="697306"/>
            <a:ext cx="137795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300" y="116166"/>
            <a:ext cx="4273498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925" y="681990"/>
            <a:ext cx="4078249" cy="2296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879406" y="3361937"/>
            <a:ext cx="97091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10"/>
              <a:t>Cursul</a:t>
            </a:r>
            <a:r>
              <a:rPr dirty="0" spc="35"/>
              <a:t> </a:t>
            </a:r>
            <a:r>
              <a:rPr dirty="0" spc="-10"/>
              <a:t>12,</a:t>
            </a:r>
            <a:r>
              <a:rPr dirty="0" spc="35"/>
              <a:t> </a:t>
            </a:r>
            <a:r>
              <a:rPr dirty="0" spc="-10"/>
              <a:t>Elemente</a:t>
            </a:r>
            <a:r>
              <a:rPr dirty="0" spc="35"/>
              <a:t> </a:t>
            </a:r>
            <a:r>
              <a:rPr dirty="0" spc="-25"/>
              <a:t>de</a:t>
            </a:r>
            <a:r>
              <a:rPr dirty="0" spc="35"/>
              <a:t> </a:t>
            </a:r>
            <a:r>
              <a:rPr dirty="0" spc="-5"/>
              <a:t>securitate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74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/50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4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www.owasp.org/index.php/Main_Page" TargetMode="External"/><Relationship Id="rId4" Type="http://schemas.openxmlformats.org/officeDocument/2006/relationships/hyperlink" Target="http://www.wechall.net/" TargetMode="External"/><Relationship Id="rId5" Type="http://schemas.openxmlformats.org/officeDocument/2006/relationships/hyperlink" Target="http://overthewire.org/wargames/" TargetMode="External"/><Relationship Id="rId6" Type="http://schemas.openxmlformats.org/officeDocument/2006/relationships/hyperlink" Target="http://captf.com/practice-ctf/" TargetMode="External"/><Relationship Id="rId7" Type="http://schemas.openxmlformats.org/officeDocument/2006/relationships/hyperlink" Target="https://w3challs.com/" TargetMode="External"/><Relationship Id="rId8" Type="http://schemas.openxmlformats.org/officeDocument/2006/relationships/hyperlink" Target="https://ctftime.org/" TargetMode="External"/><Relationship Id="rId9" Type="http://schemas.openxmlformats.org/officeDocument/2006/relationships/hyperlink" Target="http://security.stackexchange.com/" TargetMode="External"/><Relationship Id="rId10" Type="http://schemas.openxmlformats.org/officeDocument/2006/relationships/hyperlink" Target="http://crypto.stackexchange.com/" TargetMode="External"/><Relationship Id="rId11" Type="http://schemas.openxmlformats.org/officeDocument/2006/relationships/hyperlink" Target="http://reverseengineering.stackexchange.com/" TargetMode="External"/><Relationship Id="rId12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4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hyperlink" Target="http://arstechnica.com/security/2012/08/passwords-under-assault/" TargetMode="External"/><Relationship Id="rId5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http://openwall.com/john/" TargetMode="External"/><Relationship Id="rId4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hyperlink" Target="http://xkcd.com/936/" TargetMode="External"/><Relationship Id="rId5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" Target="slide4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://www.duckout.de/programming/do-funny-stuff-with-the-google-charts-api-and-php/" TargetMode="External"/><Relationship Id="rId5" Type="http://schemas.openxmlformats.org/officeDocument/2006/relationships/slide" Target="slide4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Relationship Id="rId4" Type="http://schemas.openxmlformats.org/officeDocument/2006/relationships/hyperlink" Target="http://www.schneier.com/" TargetMode="External"/><Relationship Id="rId5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Relationship Id="rId3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Relationship Id="rId3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hyperlink" Target="http://www.unixtools.com/security.html" TargetMode="External"/><Relationship Id="rId4" Type="http://schemas.openxmlformats.org/officeDocument/2006/relationships/hyperlink" Target="http://insecure.org/" TargetMode="External"/><Relationship Id="rId5" Type="http://schemas.openxmlformats.org/officeDocument/2006/relationships/hyperlink" Target="http://www.linuxsecurity.com/" TargetMode="External"/><Relationship Id="rId6" Type="http://schemas.openxmlformats.org/officeDocument/2006/relationships/hyperlink" Target="http://www.schneierfacts.com/" TargetMode="External"/><Relationship Id="rId7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7.xml"/><Relationship Id="rId4" Type="http://schemas.openxmlformats.org/officeDocument/2006/relationships/slide" Target="slide14.xml"/><Relationship Id="rId5" Type="http://schemas.openxmlformats.org/officeDocument/2006/relationships/slide" Target="slide22.xml"/><Relationship Id="rId6" Type="http://schemas.openxmlformats.org/officeDocument/2006/relationships/slide" Target="slide31.xml"/><Relationship Id="rId7" Type="http://schemas.openxmlformats.org/officeDocument/2006/relationships/slide" Target="slide39.xml"/><Relationship Id="rId8" Type="http://schemas.openxmlformats.org/officeDocument/2006/relationships/slide" Target="slide4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4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zdnet.com/article/6-46-million-linkedin-passwords-leaked-online/" TargetMode="External"/><Relationship Id="rId4" Type="http://schemas.openxmlformats.org/officeDocument/2006/relationships/hyperlink" Target="http://arstechnica.com/security/2012/08/passwords-under-assault/" TargetMode="External"/><Relationship Id="rId5" Type="http://schemas.openxmlformats.org/officeDocument/2006/relationships/hyperlink" Target="http://www.washingtonpost.com/world/national-security/nsa-infiltrates-links-to-yahoo-google-data-centers-worldwide-snowden-documents-say/2013/10/30/e51d661e-4166-11e3-8b74-d89d714ca4dd_story.html" TargetMode="External"/><Relationship Id="rId6" Type="http://schemas.openxmlformats.org/officeDocument/2006/relationships/hyperlink" Target="http://heartbleed.com/" TargetMode="External"/><Relationship Id="rId7" Type="http://schemas.openxmlformats.org/officeDocument/2006/relationships/hyperlink" Target="http://arstechnica.com/security/2014/09/apple-knew-of-icloud-api-weakness-months-before-celeb-photo-leak-broke/" TargetMode="External"/><Relationship Id="rId8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29899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7381" y="933157"/>
            <a:ext cx="1339850" cy="3975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12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45">
                <a:latin typeface="Tahoma"/>
                <a:cs typeface="Tahoma"/>
              </a:rPr>
              <a:t>Elemente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57642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592094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>
                <a:latin typeface="Tahoma"/>
                <a:cs typeface="Tahoma"/>
              </a:rPr>
              <a:t>Utiliz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(USO)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12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ianu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2015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25">
                <a:latin typeface="Arial"/>
                <a:cs typeface="Arial"/>
              </a:rPr>
              <a:t>Dep</a:t>
            </a:r>
            <a:r>
              <a:rPr dirty="0" sz="800" spc="-45">
                <a:latin typeface="Arial"/>
                <a:cs typeface="Arial"/>
              </a:rPr>
              <a:t>a</a:t>
            </a:r>
            <a:r>
              <a:rPr dirty="0" sz="800" spc="10">
                <a:latin typeface="Arial"/>
                <a:cs typeface="Arial"/>
              </a:rPr>
              <a:t>rtamentul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Calculato</a:t>
            </a:r>
            <a:r>
              <a:rPr dirty="0" sz="800" spc="-30">
                <a:latin typeface="Arial"/>
                <a:cs typeface="Arial"/>
              </a:rPr>
              <a:t>a</a:t>
            </a:r>
            <a:r>
              <a:rPr dirty="0" sz="800" spc="-25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95955">
              <a:lnSpc>
                <a:spcPct val="100000"/>
              </a:lnSpc>
            </a:pPr>
            <a:r>
              <a:rPr dirty="0" spc="-30"/>
              <a:t>Roluri</a:t>
            </a:r>
            <a:r>
              <a:rPr dirty="0" spc="15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100"/>
              <a:t>p</a:t>
            </a:r>
            <a:r>
              <a:rPr dirty="0" sz="1200" spc="-35"/>
              <a:t>rivilegii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23388"/>
            <a:ext cx="3784600" cy="1165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agen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enti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30">
                <a:latin typeface="Tahoma"/>
                <a:cs typeface="Tahoma"/>
              </a:rPr>
              <a:t>ile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active</a:t>
            </a:r>
            <a:r>
              <a:rPr dirty="0" sz="1100" spc="-13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ıntr-un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sistem: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ersoane,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5">
                <a:latin typeface="Tahoma"/>
                <a:cs typeface="Tahoma"/>
              </a:rPr>
              <a:t>cese,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dep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rtamente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obiectele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resursele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agen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rol</a:t>
            </a:r>
            <a:r>
              <a:rPr dirty="0" sz="1100" spc="-45">
                <a:latin typeface="Tahoma"/>
                <a:cs typeface="Tahoma"/>
              </a:rPr>
              <a:t>u</a:t>
            </a:r>
            <a:r>
              <a:rPr dirty="0" sz="1100" spc="-20">
                <a:latin typeface="Tahoma"/>
                <a:cs typeface="Tahoma"/>
              </a:rPr>
              <a:t>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rol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anumite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rivilegii</a:t>
            </a:r>
            <a:endParaRPr sz="1100">
              <a:latin typeface="Tahoma"/>
              <a:cs typeface="Tahoma"/>
            </a:endParaRPr>
          </a:p>
          <a:p>
            <a:pPr marL="160655" marR="17462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func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roluri,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agent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executa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anumite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avea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anumite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obiecte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11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50210">
              <a:lnSpc>
                <a:spcPct val="100000"/>
              </a:lnSpc>
            </a:pPr>
            <a:r>
              <a:rPr dirty="0" spc="-15"/>
              <a:t>Principii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50"/>
              <a:t>securitate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9387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rincipiul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celui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mic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rivilegiu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least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80" i="1">
                <a:latin typeface="Trebuchet MS"/>
                <a:cs typeface="Trebuchet MS"/>
              </a:rPr>
              <a:t>rivi</a:t>
            </a:r>
            <a:r>
              <a:rPr dirty="0" sz="1100" spc="-70" i="1">
                <a:latin typeface="Trebuchet MS"/>
                <a:cs typeface="Trebuchet MS"/>
              </a:rPr>
              <a:t>l</a:t>
            </a:r>
            <a:r>
              <a:rPr dirty="0" sz="1100" spc="-110" i="1">
                <a:latin typeface="Trebuchet MS"/>
                <a:cs typeface="Trebuchet MS"/>
              </a:rPr>
              <a:t>e</a:t>
            </a:r>
            <a:r>
              <a:rPr dirty="0" sz="1100" spc="-55" i="1">
                <a:latin typeface="Trebuchet MS"/>
                <a:cs typeface="Trebuchet MS"/>
              </a:rPr>
              <a:t>g</a:t>
            </a:r>
            <a:r>
              <a:rPr dirty="0" sz="1100" spc="5" i="1">
                <a:latin typeface="Trebuchet MS"/>
                <a:cs typeface="Trebuchet MS"/>
              </a:rPr>
              <a:t>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rincipiul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rivilegiil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80" i="1">
                <a:latin typeface="Trebuchet MS"/>
                <a:cs typeface="Trebuchet MS"/>
              </a:rPr>
              <a:t>p</a:t>
            </a:r>
            <a:r>
              <a:rPr dirty="0" sz="1100" spc="-75" i="1">
                <a:latin typeface="Trebuchet MS"/>
                <a:cs typeface="Trebuchet MS"/>
              </a:rPr>
              <a:t>rivilege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sep</a:t>
            </a:r>
            <a:r>
              <a:rPr dirty="0" sz="1100" spc="-95" i="1">
                <a:latin typeface="Trebuchet MS"/>
                <a:cs typeface="Trebuchet MS"/>
              </a:rPr>
              <a:t>a</a:t>
            </a:r>
            <a:r>
              <a:rPr dirty="0" sz="1100" spc="-60" i="1">
                <a:latin typeface="Trebuchet MS"/>
                <a:cs typeface="Trebuchet MS"/>
              </a:rPr>
              <a:t>ratio</a:t>
            </a:r>
            <a:r>
              <a:rPr dirty="0" sz="1100" spc="-60" i="1">
                <a:latin typeface="Trebuchet MS"/>
                <a:cs typeface="Trebuchet MS"/>
              </a:rPr>
              <a:t>n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securi</a:t>
            </a:r>
            <a:r>
              <a:rPr dirty="0" sz="1100" spc="-9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through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obscuri</a:t>
            </a:r>
            <a:r>
              <a:rPr dirty="0" sz="1100" spc="-8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-50">
                <a:latin typeface="Tahoma"/>
                <a:cs typeface="Tahoma"/>
              </a:rPr>
              <a:t>vs.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securi</a:t>
            </a:r>
            <a:r>
              <a:rPr dirty="0" sz="1100" spc="-9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b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design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sla</a:t>
            </a:r>
            <a:r>
              <a:rPr dirty="0" sz="1100" spc="-65">
                <a:latin typeface="Tahoma"/>
                <a:cs typeface="Tahoma"/>
              </a:rPr>
              <a:t>b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veri</a:t>
            </a:r>
            <a:r>
              <a:rPr dirty="0" sz="1100" spc="-70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simplitate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85" i="1">
                <a:latin typeface="Trebuchet MS"/>
                <a:cs typeface="Trebuchet MS"/>
              </a:rPr>
              <a:t>feature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cree</a:t>
            </a:r>
            <a:r>
              <a:rPr dirty="0" sz="1100" spc="-45" i="1">
                <a:latin typeface="Trebuchet MS"/>
                <a:cs typeface="Trebuchet MS"/>
              </a:rPr>
              <a:t>p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Bruce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Schneier: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Complexi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is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the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95" i="1">
                <a:latin typeface="Trebuchet MS"/>
                <a:cs typeface="Trebuchet MS"/>
              </a:rPr>
              <a:t>w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55" i="1">
                <a:latin typeface="Trebuchet MS"/>
                <a:cs typeface="Trebuchet MS"/>
              </a:rPr>
              <a:t>rst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60" i="1">
                <a:latin typeface="Trebuchet MS"/>
                <a:cs typeface="Trebuchet MS"/>
              </a:rPr>
              <a:t>enemy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of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60" i="1">
                <a:latin typeface="Trebuchet MS"/>
                <a:cs typeface="Trebuchet MS"/>
              </a:rPr>
              <a:t>securi</a:t>
            </a:r>
            <a:r>
              <a:rPr dirty="0" sz="1000" spc="-85" i="1">
                <a:latin typeface="Trebuchet MS"/>
                <a:cs typeface="Trebuchet MS"/>
              </a:rPr>
              <a:t>t</a:t>
            </a:r>
            <a:r>
              <a:rPr dirty="0" sz="1000" spc="-120" i="1">
                <a:latin typeface="Trebuchet MS"/>
                <a:cs typeface="Trebuchet MS"/>
              </a:rPr>
              <a:t>y</a:t>
            </a:r>
            <a:r>
              <a:rPr dirty="0" sz="1000" spc="-95" i="1"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defense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depth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vs.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utilizabilitate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12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52750">
              <a:lnSpc>
                <a:spcPct val="100000"/>
              </a:lnSpc>
            </a:pPr>
            <a:r>
              <a:rPr dirty="0" spc="-35"/>
              <a:t>Niveluri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50"/>
              <a:t>securitate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85267"/>
            <a:ext cx="3042920" cy="273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ersoa</a:t>
            </a:r>
            <a:r>
              <a:rPr dirty="0" sz="1100" spc="-8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5">
                <a:latin typeface="Tahoma"/>
                <a:cs typeface="Tahoma"/>
              </a:rPr>
              <a:t>rii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gri</a:t>
            </a:r>
            <a:r>
              <a:rPr dirty="0" sz="1000" spc="-30">
                <a:latin typeface="Tahoma"/>
                <a:cs typeface="Tahoma"/>
              </a:rPr>
              <a:t>j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educ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tilizat</a:t>
            </a:r>
            <a:r>
              <a:rPr dirty="0" sz="1000" spc="-3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ril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fizic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rotec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eril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sistemele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calcul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securiz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accesului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(p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role)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rotec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resursel</a:t>
            </a:r>
            <a:r>
              <a:rPr dirty="0" sz="1000" spc="-9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">
                <a:latin typeface="Tahoma"/>
                <a:cs typeface="Tahoma"/>
              </a:rPr>
              <a:t>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(mem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iere)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lica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30">
                <a:latin typeface="Tahoma"/>
                <a:cs typeface="Tahoma"/>
              </a:rPr>
              <a:t>iei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autentific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cadrul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aplica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iei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stabilirea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roluril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cript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datel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">
                <a:latin typeface="Tahoma"/>
                <a:cs typeface="Tahoma"/>
              </a:rPr>
              <a:t>olitici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acce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resursele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aplica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iei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elei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securiz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accesului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dista</a:t>
            </a:r>
            <a:r>
              <a:rPr dirty="0" sz="1000" spc="-40">
                <a:latin typeface="Tahoma"/>
                <a:cs typeface="Tahoma"/>
              </a:rPr>
              <a:t>n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67">
                <a:latin typeface="Arial"/>
                <a:cs typeface="Arial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filtr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pachete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romitere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elei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13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48485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50"/>
              <a:t>securitate</a:t>
            </a:r>
            <a:r>
              <a:rPr dirty="0" spc="15"/>
              <a:t> </a:t>
            </a:r>
            <a:r>
              <a:rPr dirty="0" spc="-35"/>
              <a:t>aplica</a:t>
            </a:r>
            <a:r>
              <a:rPr dirty="0" spc="-45"/>
              <a:t>t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W</a:t>
            </a:r>
            <a:r>
              <a:rPr dirty="0" sz="1100" spc="45">
                <a:latin typeface="Tahoma"/>
                <a:cs typeface="Tahoma"/>
              </a:rPr>
              <a:t>ASP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5" i="1">
                <a:latin typeface="Trebuchet MS"/>
                <a:cs typeface="Trebuchet MS"/>
              </a:rPr>
              <a:t>O</a:t>
            </a:r>
            <a:r>
              <a:rPr dirty="0" sz="1100" spc="35" i="1">
                <a:latin typeface="Trebuchet MS"/>
                <a:cs typeface="Trebuchet MS"/>
              </a:rPr>
              <a:t>p</a:t>
            </a:r>
            <a:r>
              <a:rPr dirty="0" sz="1100" spc="-75" i="1">
                <a:latin typeface="Trebuchet MS"/>
                <a:cs typeface="Trebuchet MS"/>
              </a:rPr>
              <a:t>en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0" i="1">
                <a:latin typeface="Trebuchet MS"/>
                <a:cs typeface="Trebuchet MS"/>
              </a:rPr>
              <a:t>eb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Application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Securi</a:t>
            </a:r>
            <a:r>
              <a:rPr dirty="0" sz="1100" spc="-8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Projec</a:t>
            </a:r>
            <a:r>
              <a:rPr dirty="0" sz="1100" spc="30" i="1">
                <a:latin typeface="Trebuchet MS"/>
                <a:cs typeface="Trebuchet MS"/>
              </a:rPr>
              <a:t>t</a:t>
            </a:r>
            <a:r>
              <a:rPr dirty="0" sz="1100" spc="-45">
                <a:latin typeface="Tahoma"/>
                <a:cs typeface="Tahoma"/>
              </a:rPr>
              <a:t>):</a:t>
            </a:r>
            <a:endParaRPr sz="1100">
              <a:latin typeface="Tahoma"/>
              <a:cs typeface="Tahoma"/>
            </a:endParaRPr>
          </a:p>
          <a:p>
            <a:pPr marL="370840">
              <a:lnSpc>
                <a:spcPct val="100000"/>
              </a:lnSpc>
              <a:spcBef>
                <a:spcPts val="35"/>
              </a:spcBef>
            </a:pPr>
            <a:r>
              <a:rPr dirty="0" sz="1100" spc="35">
                <a:hlinkClick r:id="rId3"/>
              </a:rPr>
              <a:t>https://www.owasp.org/index.php/Main_Page</a:t>
            </a:r>
            <a:endParaRPr sz="1100"/>
          </a:p>
          <a:p>
            <a:pPr marL="22288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5">
                <a:latin typeface="Tahoma"/>
                <a:cs typeface="Tahoma"/>
              </a:rPr>
              <a:t>rgames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challenge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sites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5">
                <a:hlinkClick r:id="rId4"/>
              </a:rPr>
              <a:t>http://www.wechall.net/</a:t>
            </a:r>
            <a:endParaRPr sz="1000">
              <a:latin typeface="Arial"/>
              <a:cs typeface="Arial"/>
            </a:endParaRPr>
          </a:p>
          <a:p>
            <a:pPr marL="51054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65">
                <a:hlinkClick r:id="rId5"/>
              </a:rPr>
              <a:t>http://overthewire.org/wargames/</a:t>
            </a:r>
            <a:endParaRPr sz="1000">
              <a:latin typeface="Arial"/>
              <a:cs typeface="Arial"/>
            </a:endParaRPr>
          </a:p>
          <a:p>
            <a:pPr marL="51054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00">
                <a:hlinkClick r:id="rId6"/>
              </a:rPr>
              <a:t>http://captf.com/practice</a:t>
            </a:r>
            <a:r>
              <a:rPr dirty="0" sz="1000" spc="125">
                <a:hlinkClick r:id="rId6"/>
              </a:rPr>
              <a:t>-</a:t>
            </a:r>
            <a:r>
              <a:rPr dirty="0" sz="1000" spc="185">
                <a:hlinkClick r:id="rId6"/>
              </a:rPr>
              <a:t>ctf/</a:t>
            </a:r>
            <a:endParaRPr sz="1000">
              <a:latin typeface="Arial"/>
              <a:cs typeface="Arial"/>
            </a:endParaRPr>
          </a:p>
          <a:p>
            <a:pPr marL="51054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80">
                <a:hlinkClick r:id="rId7"/>
              </a:rPr>
              <a:t>https://w3challs.com/</a:t>
            </a:r>
            <a:endParaRPr sz="10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5">
                <a:latin typeface="Tahoma"/>
                <a:cs typeface="Tahoma"/>
              </a:rPr>
              <a:t>CT</a:t>
            </a:r>
            <a:r>
              <a:rPr dirty="0" sz="1100" spc="55">
                <a:latin typeface="Tahoma"/>
                <a:cs typeface="Tahoma"/>
              </a:rPr>
              <a:t>F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Captur</a:t>
            </a:r>
            <a:r>
              <a:rPr dirty="0" sz="1100" spc="-60" i="1">
                <a:latin typeface="Trebuchet MS"/>
                <a:cs typeface="Trebuchet MS"/>
              </a:rPr>
              <a:t>e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the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Flag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securi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45">
                <a:latin typeface="Tahoma"/>
                <a:cs typeface="Tahoma"/>
              </a:rPr>
              <a:t>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contests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25">
                <a:hlinkClick r:id="rId8"/>
              </a:rPr>
              <a:t>https://ctftime.org/</a:t>
            </a:r>
            <a:endParaRPr sz="10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Stack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Exchange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0">
                <a:hlinkClick r:id="rId9"/>
              </a:rPr>
              <a:t>http://security.stackexchange.com/</a:t>
            </a:r>
            <a:endParaRPr sz="1000">
              <a:latin typeface="Arial"/>
              <a:cs typeface="Arial"/>
            </a:endParaRPr>
          </a:p>
          <a:p>
            <a:pPr marL="51054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65">
                <a:hlinkClick r:id="rId10"/>
              </a:rPr>
              <a:t>http://crypto.stackexchange.com/</a:t>
            </a:r>
            <a:endParaRPr sz="1000">
              <a:latin typeface="Arial"/>
              <a:cs typeface="Arial"/>
            </a:endParaRPr>
          </a:p>
          <a:p>
            <a:pPr marL="51054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55">
                <a:hlinkClick r:id="rId11"/>
              </a:rPr>
              <a:t>http://reverseengineering.stackexchange.com/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2" action="ppaction://hlinksldjump"/>
              </a:rPr>
              <a:t>Cursul</a:t>
            </a:r>
            <a:r>
              <a:rPr dirty="0" spc="35">
                <a:hlinkClick r:id="rId12" action="ppaction://hlinksldjump"/>
              </a:rPr>
              <a:t> </a:t>
            </a:r>
            <a:r>
              <a:rPr dirty="0" spc="-10">
                <a:hlinkClick r:id="rId12" action="ppaction://hlinksldjump"/>
              </a:rPr>
              <a:t>12,</a:t>
            </a:r>
            <a:r>
              <a:rPr dirty="0" spc="35">
                <a:hlinkClick r:id="rId12" action="ppaction://hlinksldjump"/>
              </a:rPr>
              <a:t> </a:t>
            </a:r>
            <a:r>
              <a:rPr dirty="0" spc="-10">
                <a:hlinkClick r:id="rId12" action="ppaction://hlinksldjump"/>
              </a:rPr>
              <a:t>Elemente</a:t>
            </a:r>
            <a:r>
              <a:rPr dirty="0" spc="35">
                <a:hlinkClick r:id="rId12" action="ppaction://hlinksldjump"/>
              </a:rPr>
              <a:t> </a:t>
            </a:r>
            <a:r>
              <a:rPr dirty="0" spc="-25">
                <a:hlinkClick r:id="rId12" action="ppaction://hlinksldjump"/>
              </a:rPr>
              <a:t>de</a:t>
            </a:r>
            <a:r>
              <a:rPr dirty="0" spc="35">
                <a:hlinkClick r:id="rId12" action="ppaction://hlinksldjump"/>
              </a:rPr>
              <a:t> </a:t>
            </a:r>
            <a:r>
              <a:rPr dirty="0" spc="-5">
                <a:hlinkClick r:id="rId12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14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12340">
              <a:lnSpc>
                <a:spcPct val="100000"/>
              </a:lnSpc>
            </a:pPr>
            <a:r>
              <a:rPr dirty="0" spc="-45"/>
              <a:t>Securitatea</a:t>
            </a:r>
            <a:r>
              <a:rPr dirty="0" spc="5"/>
              <a:t> </a:t>
            </a:r>
            <a:r>
              <a:rPr dirty="0" spc="-50"/>
              <a:t>sistemului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65"/>
              <a:t>o</a:t>
            </a:r>
            <a:r>
              <a:rPr dirty="0" spc="-40"/>
              <a:t>p</a:t>
            </a:r>
            <a:r>
              <a:rPr dirty="0" spc="-70"/>
              <a:t>er</a:t>
            </a:r>
            <a:r>
              <a:rPr dirty="0" spc="-120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579371"/>
            <a:ext cx="3784600" cy="2526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1082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sigur: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res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65">
                <a:latin typeface="Tahoma"/>
                <a:cs typeface="Tahoma"/>
              </a:rPr>
              <a:t>rse</a:t>
            </a:r>
            <a:r>
              <a:rPr dirty="0" sz="1100" spc="-45">
                <a:latin typeface="Tahoma"/>
                <a:cs typeface="Tahoma"/>
              </a:rPr>
              <a:t>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acestuia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accesate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valid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mem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riei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iil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437515" marR="32321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fiec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iz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20">
                <a:latin typeface="Tahoma"/>
                <a:cs typeface="Tahoma"/>
              </a:rPr>
              <a:t>at,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scrie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altui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fluxul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lucru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aplica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deturnat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accesului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gestiunea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role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rivilegii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</a:t>
            </a:r>
            <a:r>
              <a:rPr dirty="0" sz="1000" spc="-5">
                <a:latin typeface="Tahoma"/>
                <a:cs typeface="Tahoma"/>
              </a:rPr>
              <a:t>i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autentific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ut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controlul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</a:t>
            </a:r>
            <a:r>
              <a:rPr dirty="0" sz="1000" spc="-40">
                <a:latin typeface="Tahoma"/>
                <a:cs typeface="Tahoma"/>
              </a:rPr>
              <a:t>esului</a:t>
            </a:r>
            <a:endParaRPr sz="1000">
              <a:latin typeface="Tahoma"/>
              <a:cs typeface="Tahoma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limi</a:t>
            </a:r>
            <a:r>
              <a:rPr dirty="0" sz="1000" spc="-1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ari: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accese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simultane,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cese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rnite,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15">
                <a:latin typeface="Tahoma"/>
                <a:cs typeface="Tahoma"/>
              </a:rPr>
              <a:t>at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iu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disc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cupat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ermisiuni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acce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izol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</a:t>
            </a:r>
            <a:r>
              <a:rPr dirty="0" sz="1000" spc="-40">
                <a:latin typeface="Tahoma"/>
                <a:cs typeface="Tahoma"/>
              </a:rPr>
              <a:t>esului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</a:t>
            </a:r>
            <a:r>
              <a:rPr dirty="0" sz="1000" spc="-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m</a:t>
            </a:r>
            <a:r>
              <a:rPr dirty="0" sz="1000" spc="-20">
                <a:latin typeface="Tahoma"/>
                <a:cs typeface="Tahoma"/>
              </a:rPr>
              <a:t>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ar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sistemul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16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13305">
              <a:lnSpc>
                <a:spcPct val="100000"/>
              </a:lnSpc>
            </a:pPr>
            <a:r>
              <a:rPr dirty="0" spc="-45"/>
              <a:t>Securitatea</a:t>
            </a:r>
            <a:r>
              <a:rPr dirty="0" spc="5"/>
              <a:t> </a:t>
            </a:r>
            <a:r>
              <a:rPr dirty="0" spc="-50"/>
              <a:t>sistemului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20"/>
              <a:t>fi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 spc="-65"/>
              <a:t>iere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0677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as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ecte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im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rtante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direct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fie</a:t>
            </a:r>
            <a:r>
              <a:rPr dirty="0" sz="1000" spc="-4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0">
                <a:latin typeface="Tahoma"/>
                <a:cs typeface="Tahoma"/>
              </a:rPr>
              <a:t>arui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tilizat</a:t>
            </a:r>
            <a:r>
              <a:rPr dirty="0" sz="1000" spc="-3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787400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ahoma"/>
                <a:cs typeface="Tahoma"/>
              </a:rPr>
              <a:t>drepturi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depline</a:t>
            </a:r>
            <a:endParaRPr sz="900">
              <a:latin typeface="Tahoma"/>
              <a:cs typeface="Tahoma"/>
            </a:endParaRPr>
          </a:p>
          <a:p>
            <a:pPr marL="787400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Tahoma"/>
                <a:cs typeface="Tahoma"/>
              </a:rPr>
              <a:t>utilizat</a:t>
            </a:r>
            <a:r>
              <a:rPr dirty="0" sz="900" spc="-30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rul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</a:t>
            </a:r>
            <a:r>
              <a:rPr dirty="0" sz="900" spc="-25">
                <a:latin typeface="Tahoma"/>
                <a:cs typeface="Tahoma"/>
              </a:rPr>
              <a:t>oate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sau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nu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</a:t>
            </a:r>
            <a:r>
              <a:rPr dirty="0" sz="900" spc="-20">
                <a:latin typeface="Tahoma"/>
                <a:cs typeface="Tahoma"/>
              </a:rPr>
              <a:t>ermite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accesul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alt</a:t>
            </a:r>
            <a:r>
              <a:rPr dirty="0" sz="900" spc="-3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utili</a:t>
            </a:r>
            <a:r>
              <a:rPr dirty="0" sz="900" spc="5">
                <a:latin typeface="Tahoma"/>
                <a:cs typeface="Tahoma"/>
              </a:rPr>
              <a:t>z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30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114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rivilegiat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anumite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int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0">
                <a:latin typeface="Tahoma"/>
                <a:cs typeface="Tahoma"/>
              </a:rPr>
              <a:t>ari</a:t>
            </a:r>
            <a:endParaRPr sz="1000">
              <a:latin typeface="Tahoma"/>
              <a:cs typeface="Tahoma"/>
            </a:endParaRPr>
          </a:p>
          <a:p>
            <a:pPr marL="787400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Tahoma"/>
                <a:cs typeface="Tahoma"/>
              </a:rPr>
              <a:t>fi</a:t>
            </a:r>
            <a:r>
              <a:rPr dirty="0" sz="900" spc="-300">
                <a:latin typeface="Tahoma"/>
                <a:cs typeface="Tahoma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60">
                <a:latin typeface="Arial"/>
                <a:cs typeface="Arial"/>
              </a:rPr>
              <a:t> </a:t>
            </a:r>
            <a:r>
              <a:rPr dirty="0" sz="900" spc="-35">
                <a:latin typeface="Tahoma"/>
                <a:cs typeface="Tahoma"/>
              </a:rPr>
              <a:t>iere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5">
                <a:latin typeface="Tahoma"/>
                <a:cs typeface="Tahoma"/>
              </a:rPr>
              <a:t>de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configur</a:t>
            </a:r>
            <a:r>
              <a:rPr dirty="0" sz="900" spc="-55">
                <a:latin typeface="Tahoma"/>
                <a:cs typeface="Tahoma"/>
              </a:rPr>
              <a:t>a</a:t>
            </a:r>
            <a:r>
              <a:rPr dirty="0" sz="900" spc="-35">
                <a:latin typeface="Tahoma"/>
                <a:cs typeface="Tahoma"/>
              </a:rPr>
              <a:t>re,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55">
                <a:latin typeface="Tahoma"/>
                <a:cs typeface="Tahoma"/>
              </a:rPr>
              <a:t>p</a:t>
            </a:r>
            <a:r>
              <a:rPr dirty="0" sz="900" spc="-30">
                <a:latin typeface="Tahoma"/>
                <a:cs typeface="Tahoma"/>
              </a:rPr>
              <a:t>rograme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executabile</a:t>
            </a:r>
            <a:endParaRPr sz="9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2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Cu</a:t>
            </a:r>
            <a:r>
              <a:rPr dirty="0" sz="1100" spc="-35">
                <a:latin typeface="Tahoma"/>
                <a:cs typeface="Tahoma"/>
              </a:rPr>
              <a:t>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implementea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ierel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r?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ermisiuni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acce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(sau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liste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acces)</a:t>
            </a:r>
            <a:endParaRPr sz="1000">
              <a:latin typeface="Tahoma"/>
              <a:cs typeface="Tahoma"/>
            </a:endParaRPr>
          </a:p>
          <a:p>
            <a:pPr marL="787400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Tahoma"/>
                <a:cs typeface="Tahoma"/>
              </a:rPr>
              <a:t>p</a:t>
            </a:r>
            <a:r>
              <a:rPr dirty="0" sz="900" spc="-50">
                <a:latin typeface="Tahoma"/>
                <a:cs typeface="Tahoma"/>
              </a:rPr>
              <a:t>en</a:t>
            </a:r>
            <a:r>
              <a:rPr dirty="0" sz="900" spc="3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30">
                <a:latin typeface="Tahoma"/>
                <a:cs typeface="Tahoma"/>
              </a:rPr>
              <a:t>u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fiec</a:t>
            </a:r>
            <a:r>
              <a:rPr dirty="0" sz="900" spc="-55">
                <a:latin typeface="Tahoma"/>
                <a:cs typeface="Tahoma"/>
              </a:rPr>
              <a:t>a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65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intr</a:t>
            </a:r>
            <a:r>
              <a:rPr dirty="0" sz="900" spc="-40">
                <a:latin typeface="Tahoma"/>
                <a:cs typeface="Tahoma"/>
              </a:rPr>
              <a:t>a</a:t>
            </a:r>
            <a:r>
              <a:rPr dirty="0" sz="900" spc="-40">
                <a:latin typeface="Tahoma"/>
                <a:cs typeface="Tahoma"/>
              </a:rPr>
              <a:t>re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se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55">
                <a:latin typeface="Tahoma"/>
                <a:cs typeface="Tahoma"/>
              </a:rPr>
              <a:t>p</a:t>
            </a:r>
            <a:r>
              <a:rPr dirty="0" sz="900" spc="-20">
                <a:latin typeface="Tahoma"/>
                <a:cs typeface="Tahoma"/>
              </a:rPr>
              <a:t>recizea</a:t>
            </a:r>
            <a:r>
              <a:rPr dirty="0" sz="900" spc="-30">
                <a:latin typeface="Tahoma"/>
                <a:cs typeface="Tahoma"/>
              </a:rPr>
              <a:t>z</a:t>
            </a:r>
            <a:r>
              <a:rPr dirty="0" sz="900" spc="-490">
                <a:latin typeface="Tahoma"/>
                <a:cs typeface="Tahoma"/>
              </a:rPr>
              <a:t>˘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d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 spc="-20">
                <a:latin typeface="Tahoma"/>
                <a:cs typeface="Tahoma"/>
              </a:rPr>
              <a:t>epturile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utilizat</a:t>
            </a:r>
            <a:r>
              <a:rPr dirty="0" sz="900" spc="-30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ril</a:t>
            </a:r>
            <a:r>
              <a:rPr dirty="0" sz="900" spc="-30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  <a:p>
            <a:pPr marL="787400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ahoma"/>
                <a:cs typeface="Tahoma"/>
              </a:rPr>
              <a:t>f</a:t>
            </a:r>
            <a:r>
              <a:rPr dirty="0" sz="900" spc="-5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-35">
                <a:latin typeface="Tahoma"/>
                <a:cs typeface="Tahoma"/>
              </a:rPr>
              <a:t>m</a:t>
            </a:r>
            <a:r>
              <a:rPr dirty="0" sz="900" spc="-490">
                <a:latin typeface="Tahoma"/>
                <a:cs typeface="Tahoma"/>
              </a:rPr>
              <a:t>˘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redu</a:t>
            </a:r>
            <a:r>
              <a:rPr dirty="0" sz="900" spc="-45">
                <a:latin typeface="Tahoma"/>
                <a:cs typeface="Tahoma"/>
              </a:rPr>
              <a:t>s</a:t>
            </a:r>
            <a:r>
              <a:rPr dirty="0" sz="900" spc="-490">
                <a:latin typeface="Tahoma"/>
                <a:cs typeface="Tahoma"/>
              </a:rPr>
              <a:t>˘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</a:t>
            </a:r>
            <a:r>
              <a:rPr dirty="0" sz="900" spc="-65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Unix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(user,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group,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others)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17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65245">
              <a:lnSpc>
                <a:spcPct val="100000"/>
              </a:lnSpc>
            </a:pPr>
            <a:r>
              <a:rPr dirty="0" spc="-70"/>
              <a:t>umask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7713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restric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drepturil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cre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int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aril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val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tipice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/>
              <a:t>umask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/>
              <a:t>022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/>
              <a:t>027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/>
              <a:t>077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drepturi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cre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implicite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/>
              <a:t>666</a:t>
            </a:r>
            <a:r>
              <a:rPr dirty="0" sz="1000" spc="5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endParaRPr sz="1000">
              <a:latin typeface="Tahoma"/>
              <a:cs typeface="Tahoma"/>
            </a:endParaRPr>
          </a:p>
          <a:p>
            <a:pPr marL="51054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/>
              <a:t>777</a:t>
            </a:r>
            <a:r>
              <a:rPr dirty="0" sz="1000" spc="50"/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direct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drepturi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cre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efective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89">
                <a:latin typeface="Arial"/>
                <a:cs typeface="Arial"/>
              </a:rPr>
              <a:t> </a:t>
            </a:r>
            <a:r>
              <a:rPr dirty="0" sz="1000" spc="-100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logic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5">
                <a:latin typeface="Tahoma"/>
                <a:cs typeface="Tahoma"/>
              </a:rPr>
              <a:t>ıntre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ermisiunile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inversa</a:t>
            </a:r>
            <a:r>
              <a:rPr dirty="0" sz="1000" spc="-4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18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88360">
              <a:lnSpc>
                <a:spcPct val="100000"/>
              </a:lnSpc>
            </a:pPr>
            <a:r>
              <a:rPr dirty="0" spc="-70"/>
              <a:t>umask</a:t>
            </a:r>
            <a:r>
              <a:rPr dirty="0" spc="10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34937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503019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71832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70562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756421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393609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44396"/>
            <a:ext cx="50749" cy="1273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547289"/>
            <a:ext cx="3989704" cy="1222375"/>
          </a:xfrm>
          <a:custGeom>
            <a:avLst/>
            <a:gdLst/>
            <a:ahLst/>
            <a:cxnLst/>
            <a:rect l="l" t="t" r="r" b="b"/>
            <a:pathLst>
              <a:path w="3989704" h="1222375">
                <a:moveTo>
                  <a:pt x="3989654" y="0"/>
                </a:moveTo>
                <a:lnTo>
                  <a:pt x="0" y="0"/>
                </a:lnTo>
                <a:lnTo>
                  <a:pt x="0" y="1171031"/>
                </a:lnTo>
                <a:lnTo>
                  <a:pt x="4008" y="1190756"/>
                </a:lnTo>
                <a:lnTo>
                  <a:pt x="14922" y="1206909"/>
                </a:lnTo>
                <a:lnTo>
                  <a:pt x="31075" y="1217823"/>
                </a:lnTo>
                <a:lnTo>
                  <a:pt x="50800" y="1221831"/>
                </a:lnTo>
                <a:lnTo>
                  <a:pt x="3938854" y="1221831"/>
                </a:lnTo>
                <a:lnTo>
                  <a:pt x="3958579" y="1217823"/>
                </a:lnTo>
                <a:lnTo>
                  <a:pt x="3974732" y="1206909"/>
                </a:lnTo>
                <a:lnTo>
                  <a:pt x="3985646" y="1190756"/>
                </a:lnTo>
                <a:lnTo>
                  <a:pt x="3989654" y="11710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31696"/>
            <a:ext cx="0" cy="1306195"/>
          </a:xfrm>
          <a:custGeom>
            <a:avLst/>
            <a:gdLst/>
            <a:ahLst/>
            <a:cxnLst/>
            <a:rect l="l" t="t" r="r" b="b"/>
            <a:pathLst>
              <a:path w="0" h="1306195">
                <a:moveTo>
                  <a:pt x="0" y="13056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189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062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3935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810920"/>
            <a:ext cx="3486150" cy="1831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ier: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implicit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Arial"/>
                <a:cs typeface="Arial"/>
              </a:rPr>
              <a:t>666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umask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Arial"/>
                <a:cs typeface="Arial"/>
              </a:rPr>
              <a:t>027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 i="1">
                <a:latin typeface="Meiryo"/>
                <a:cs typeface="Meiryo"/>
              </a:rPr>
              <a:t>→</a:t>
            </a:r>
            <a:r>
              <a:rPr dirty="0" sz="1100" i="1">
                <a:latin typeface="Meiryo"/>
                <a:cs typeface="Meiryo"/>
              </a:rPr>
              <a:t> </a:t>
            </a:r>
            <a:r>
              <a:rPr dirty="0" sz="1100" spc="-180" i="1">
                <a:latin typeface="Meiryo"/>
                <a:cs typeface="Meiryo"/>
              </a:rPr>
              <a:t> </a:t>
            </a:r>
            <a:r>
              <a:rPr dirty="0" sz="1100" spc="20">
                <a:latin typeface="Arial"/>
                <a:cs typeface="Arial"/>
              </a:rPr>
              <a:t>(666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&amp;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0" i="1">
                <a:latin typeface="Meiryo"/>
                <a:cs typeface="Meiryo"/>
              </a:rPr>
              <a:t>∼</a:t>
            </a:r>
            <a:r>
              <a:rPr dirty="0" sz="1100" spc="20">
                <a:latin typeface="Arial"/>
                <a:cs typeface="Arial"/>
              </a:rPr>
              <a:t>027)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640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(rw-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r--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---)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solidFill>
                  <a:srgbClr val="FFFFFF"/>
                </a:solidFill>
                <a:latin typeface="Tahoma"/>
                <a:cs typeface="Tahoma"/>
              </a:rPr>
              <a:t>umask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00" spc="-6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fi</a:t>
            </a:r>
            <a:r>
              <a:rPr dirty="0" sz="900" spc="-30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ahoma"/>
                <a:cs typeface="Tahoma"/>
              </a:rPr>
              <a:t>iere</a:t>
            </a:r>
            <a:endParaRPr sz="900">
              <a:latin typeface="Tahoma"/>
              <a:cs typeface="Tahoma"/>
            </a:endParaRPr>
          </a:p>
          <a:p>
            <a:pPr marL="12700" marR="1905635">
              <a:lnSpc>
                <a:spcPts val="950"/>
              </a:lnSpc>
              <a:spcBef>
                <a:spcPts val="445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0">
                <a:latin typeface="PMingLiU"/>
                <a:cs typeface="PMingLiU"/>
              </a:rPr>
              <a:t>umask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0022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touch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uso7_test1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5">
                <a:latin typeface="PMingLiU"/>
                <a:cs typeface="PMingLiU"/>
              </a:rPr>
              <a:t>-</a:t>
            </a:r>
            <a:r>
              <a:rPr dirty="0" sz="800" spc="210">
                <a:latin typeface="PMingLiU"/>
                <a:cs typeface="PMingLiU"/>
              </a:rPr>
              <a:t>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uso7</a:t>
            </a:r>
            <a:r>
              <a:rPr dirty="0" sz="800" spc="60">
                <a:latin typeface="PMingLiU"/>
                <a:cs typeface="PMingLiU"/>
              </a:rPr>
              <a:t>_</a:t>
            </a:r>
            <a:r>
              <a:rPr dirty="0" sz="800" spc="135">
                <a:latin typeface="PMingLiU"/>
                <a:cs typeface="PMingLiU"/>
              </a:rPr>
              <a:t>test1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140">
                <a:latin typeface="PMingLiU"/>
                <a:cs typeface="PMingLiU"/>
              </a:rPr>
              <a:t>-rw-r--r--</a:t>
            </a:r>
            <a:r>
              <a:rPr dirty="0" sz="800" spc="1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Nov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17:</a:t>
            </a:r>
            <a:r>
              <a:rPr dirty="0" sz="800" spc="95">
                <a:latin typeface="PMingLiU"/>
                <a:cs typeface="PMingLiU"/>
              </a:rPr>
              <a:t>2</a:t>
            </a:r>
            <a:r>
              <a:rPr dirty="0" sz="800" spc="45">
                <a:latin typeface="PMingLiU"/>
                <a:cs typeface="PMingLiU"/>
              </a:rPr>
              <a:t>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uso7</a:t>
            </a:r>
            <a:r>
              <a:rPr dirty="0" sz="800" spc="60">
                <a:latin typeface="PMingLiU"/>
                <a:cs typeface="PMingLiU"/>
              </a:rPr>
              <a:t>_</a:t>
            </a:r>
            <a:r>
              <a:rPr dirty="0" sz="800" spc="135">
                <a:latin typeface="PMingLiU"/>
                <a:cs typeface="PMingLiU"/>
              </a:rPr>
              <a:t>test1</a:t>
            </a:r>
            <a:endParaRPr sz="800">
              <a:latin typeface="PMingLiU"/>
              <a:cs typeface="PMingLiU"/>
            </a:endParaRPr>
          </a:p>
          <a:p>
            <a:pPr marL="12700" marR="1313815">
              <a:lnSpc>
                <a:spcPts val="950"/>
              </a:lnSpc>
              <a:spcBef>
                <a:spcPts val="30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0">
                <a:latin typeface="PMingLiU"/>
                <a:cs typeface="PMingLiU"/>
              </a:rPr>
              <a:t>umask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027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touch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uso7_test2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5">
                <a:latin typeface="PMingLiU"/>
                <a:cs typeface="PMingLiU"/>
              </a:rPr>
              <a:t>-</a:t>
            </a:r>
            <a:r>
              <a:rPr dirty="0" sz="800" spc="210">
                <a:latin typeface="PMingLiU"/>
                <a:cs typeface="PMingLiU"/>
              </a:rPr>
              <a:t>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uso7</a:t>
            </a:r>
            <a:r>
              <a:rPr dirty="0" sz="800" spc="60">
                <a:latin typeface="PMingLiU"/>
                <a:cs typeface="PMingLiU"/>
              </a:rPr>
              <a:t>_</a:t>
            </a:r>
            <a:r>
              <a:rPr dirty="0" sz="800" spc="135">
                <a:latin typeface="PMingLiU"/>
                <a:cs typeface="PMingLiU"/>
              </a:rPr>
              <a:t>test2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5"/>
              </a:lnSpc>
            </a:pPr>
            <a:r>
              <a:rPr dirty="0" sz="800" spc="140">
                <a:latin typeface="PMingLiU"/>
                <a:cs typeface="PMingLiU"/>
              </a:rPr>
              <a:t>-rw-r-----</a:t>
            </a:r>
            <a:r>
              <a:rPr dirty="0" sz="800" spc="1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Nov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17:</a:t>
            </a:r>
            <a:r>
              <a:rPr dirty="0" sz="800" spc="95">
                <a:latin typeface="PMingLiU"/>
                <a:cs typeface="PMingLiU"/>
              </a:rPr>
              <a:t>2</a:t>
            </a:r>
            <a:r>
              <a:rPr dirty="0" sz="800" spc="45">
                <a:latin typeface="PMingLiU"/>
                <a:cs typeface="PMingLiU"/>
              </a:rPr>
              <a:t>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uso7</a:t>
            </a:r>
            <a:r>
              <a:rPr dirty="0" sz="800" spc="60">
                <a:latin typeface="PMingLiU"/>
                <a:cs typeface="PMingLiU"/>
              </a:rPr>
              <a:t>_</a:t>
            </a:r>
            <a:r>
              <a:rPr dirty="0" sz="800" spc="135">
                <a:latin typeface="PMingLiU"/>
                <a:cs typeface="PMingLiU"/>
              </a:rPr>
              <a:t>test2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9" action="ppaction://hlinksldjump"/>
              </a:rPr>
              <a:t>Cursul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12,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Elemente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25">
                <a:hlinkClick r:id="rId9" action="ppaction://hlinksldjump"/>
              </a:rPr>
              <a:t>de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securitate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19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88360">
              <a:lnSpc>
                <a:spcPct val="100000"/>
              </a:lnSpc>
            </a:pPr>
            <a:r>
              <a:rPr dirty="0" spc="-70"/>
              <a:t>umask</a:t>
            </a:r>
            <a:r>
              <a:rPr dirty="0" spc="10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350047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50201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71731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704617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755417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39428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45069"/>
            <a:ext cx="50749" cy="12722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546286"/>
            <a:ext cx="3989704" cy="1222375"/>
          </a:xfrm>
          <a:custGeom>
            <a:avLst/>
            <a:gdLst/>
            <a:ahLst/>
            <a:cxnLst/>
            <a:rect l="l" t="t" r="r" b="b"/>
            <a:pathLst>
              <a:path w="3989704" h="1222375">
                <a:moveTo>
                  <a:pt x="3989654" y="0"/>
                </a:moveTo>
                <a:lnTo>
                  <a:pt x="0" y="0"/>
                </a:lnTo>
                <a:lnTo>
                  <a:pt x="0" y="1171031"/>
                </a:lnTo>
                <a:lnTo>
                  <a:pt x="4008" y="1190756"/>
                </a:lnTo>
                <a:lnTo>
                  <a:pt x="14922" y="1206909"/>
                </a:lnTo>
                <a:lnTo>
                  <a:pt x="31075" y="1217823"/>
                </a:lnTo>
                <a:lnTo>
                  <a:pt x="50800" y="1221831"/>
                </a:lnTo>
                <a:lnTo>
                  <a:pt x="3938854" y="1221831"/>
                </a:lnTo>
                <a:lnTo>
                  <a:pt x="3958579" y="1217823"/>
                </a:lnTo>
                <a:lnTo>
                  <a:pt x="3974732" y="1206909"/>
                </a:lnTo>
                <a:lnTo>
                  <a:pt x="3985646" y="1190756"/>
                </a:lnTo>
                <a:lnTo>
                  <a:pt x="3989654" y="11710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32369"/>
            <a:ext cx="0" cy="1304290"/>
          </a:xfrm>
          <a:custGeom>
            <a:avLst/>
            <a:gdLst/>
            <a:ahLst/>
            <a:cxnLst/>
            <a:rect l="l" t="t" r="r" b="b"/>
            <a:pathLst>
              <a:path w="0" h="1304289">
                <a:moveTo>
                  <a:pt x="0" y="130399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196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069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3942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811580"/>
            <a:ext cx="3604260" cy="183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direct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r: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implicit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Arial"/>
                <a:cs typeface="Arial"/>
              </a:rPr>
              <a:t>777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  <a:tabLst>
                <a:tab pos="871219" algn="l"/>
              </a:tabLst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umask: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40">
                <a:latin typeface="Arial"/>
                <a:cs typeface="Arial"/>
              </a:rPr>
              <a:t>077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 i="1">
                <a:latin typeface="Meiryo"/>
                <a:cs typeface="Meiryo"/>
              </a:rPr>
              <a:t>→</a:t>
            </a:r>
            <a:r>
              <a:rPr dirty="0" sz="1100" i="1">
                <a:latin typeface="Meiryo"/>
                <a:cs typeface="Meiryo"/>
              </a:rPr>
              <a:t> </a:t>
            </a:r>
            <a:r>
              <a:rPr dirty="0" sz="1100" spc="-180" i="1">
                <a:latin typeface="Meiryo"/>
                <a:cs typeface="Meiryo"/>
              </a:rPr>
              <a:t> </a:t>
            </a:r>
            <a:r>
              <a:rPr dirty="0" sz="1100" spc="20">
                <a:latin typeface="Arial"/>
                <a:cs typeface="Arial"/>
              </a:rPr>
              <a:t>(777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&amp;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0" i="1">
                <a:latin typeface="Meiryo"/>
                <a:cs typeface="Meiryo"/>
              </a:rPr>
              <a:t>∼</a:t>
            </a:r>
            <a:r>
              <a:rPr dirty="0" sz="1100" spc="20">
                <a:latin typeface="Arial"/>
                <a:cs typeface="Arial"/>
              </a:rPr>
              <a:t>077)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700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(rwx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---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---)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solidFill>
                  <a:srgbClr val="FFFFFF"/>
                </a:solidFill>
                <a:latin typeface="Tahoma"/>
                <a:cs typeface="Tahoma"/>
              </a:rPr>
              <a:t>umask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00" spc="-6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ahoma"/>
                <a:cs typeface="Tahoma"/>
              </a:rPr>
              <a:t>directo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endParaRPr sz="900">
              <a:latin typeface="Tahoma"/>
              <a:cs typeface="Tahoma"/>
            </a:endParaRPr>
          </a:p>
          <a:p>
            <a:pPr marL="12700" marR="2023745">
              <a:lnSpc>
                <a:spcPts val="950"/>
              </a:lnSpc>
              <a:spcBef>
                <a:spcPts val="434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0">
                <a:latin typeface="PMingLiU"/>
                <a:cs typeface="PMingLiU"/>
              </a:rPr>
              <a:t>umask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0027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mkdir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uso7_dir1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5">
                <a:latin typeface="PMingLiU"/>
                <a:cs typeface="PMingLiU"/>
              </a:rPr>
              <a:t>-</a:t>
            </a:r>
            <a:r>
              <a:rPr dirty="0" sz="800" spc="130">
                <a:latin typeface="PMingLiU"/>
                <a:cs typeface="PMingLiU"/>
              </a:rPr>
              <a:t>ld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uso</a:t>
            </a:r>
            <a:r>
              <a:rPr dirty="0" sz="800" spc="65">
                <a:latin typeface="PMingLiU"/>
                <a:cs typeface="PMingLiU"/>
              </a:rPr>
              <a:t>7</a:t>
            </a:r>
            <a:r>
              <a:rPr dirty="0" sz="800" spc="105">
                <a:latin typeface="PMingLiU"/>
                <a:cs typeface="PMingLiU"/>
              </a:rPr>
              <a:t>_dir1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105">
                <a:latin typeface="PMingLiU"/>
                <a:cs typeface="PMingLiU"/>
              </a:rPr>
              <a:t>drwxr-x---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2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4096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Nov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1</a:t>
            </a:r>
            <a:r>
              <a:rPr dirty="0" sz="800" spc="85">
                <a:latin typeface="PMingLiU"/>
                <a:cs typeface="PMingLiU"/>
              </a:rPr>
              <a:t>7:29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u</a:t>
            </a:r>
            <a:r>
              <a:rPr dirty="0" sz="800" spc="70">
                <a:latin typeface="PMingLiU"/>
                <a:cs typeface="PMingLiU"/>
              </a:rPr>
              <a:t>s</a:t>
            </a:r>
            <a:r>
              <a:rPr dirty="0" sz="800" spc="85">
                <a:latin typeface="PMingLiU"/>
                <a:cs typeface="PMingLiU"/>
              </a:rPr>
              <a:t>o7_dir1</a:t>
            </a:r>
            <a:endParaRPr sz="800">
              <a:latin typeface="PMingLiU"/>
              <a:cs typeface="PMingLiU"/>
            </a:endParaRPr>
          </a:p>
          <a:p>
            <a:pPr marL="12700" marR="1431925">
              <a:lnSpc>
                <a:spcPts val="950"/>
              </a:lnSpc>
              <a:spcBef>
                <a:spcPts val="30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0">
                <a:latin typeface="PMingLiU"/>
                <a:cs typeface="PMingLiU"/>
              </a:rPr>
              <a:t>umask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077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mkdir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uso7_dir2</a:t>
            </a:r>
            <a:r>
              <a:rPr dirty="0" sz="800" spc="5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5">
                <a:latin typeface="PMingLiU"/>
                <a:cs typeface="PMingLiU"/>
              </a:rPr>
              <a:t>-</a:t>
            </a:r>
            <a:r>
              <a:rPr dirty="0" sz="800" spc="130">
                <a:latin typeface="PMingLiU"/>
                <a:cs typeface="PMingLiU"/>
              </a:rPr>
              <a:t>ld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uso</a:t>
            </a:r>
            <a:r>
              <a:rPr dirty="0" sz="800" spc="65">
                <a:latin typeface="PMingLiU"/>
                <a:cs typeface="PMingLiU"/>
              </a:rPr>
              <a:t>7</a:t>
            </a:r>
            <a:r>
              <a:rPr dirty="0" sz="800" spc="105">
                <a:latin typeface="PMingLiU"/>
                <a:cs typeface="PMingLiU"/>
              </a:rPr>
              <a:t>_dir2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5"/>
              </a:lnSpc>
            </a:pPr>
            <a:r>
              <a:rPr dirty="0" sz="800" spc="114">
                <a:latin typeface="PMingLiU"/>
                <a:cs typeface="PMingLiU"/>
              </a:rPr>
              <a:t>drwx------</a:t>
            </a:r>
            <a:r>
              <a:rPr dirty="0" sz="800" spc="114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2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4096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Nov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1</a:t>
            </a:r>
            <a:r>
              <a:rPr dirty="0" sz="800" spc="85">
                <a:latin typeface="PMingLiU"/>
                <a:cs typeface="PMingLiU"/>
              </a:rPr>
              <a:t>7:29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u</a:t>
            </a:r>
            <a:r>
              <a:rPr dirty="0" sz="800" spc="70">
                <a:latin typeface="PMingLiU"/>
                <a:cs typeface="PMingLiU"/>
              </a:rPr>
              <a:t>s</a:t>
            </a:r>
            <a:r>
              <a:rPr dirty="0" sz="800" spc="85">
                <a:latin typeface="PMingLiU"/>
                <a:cs typeface="PMingLiU"/>
              </a:rPr>
              <a:t>o7_dir2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9" action="ppaction://hlinksldjump"/>
              </a:rPr>
              <a:t>Cursul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12,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Elemente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25">
                <a:hlinkClick r:id="rId9" action="ppaction://hlinksldjump"/>
              </a:rPr>
              <a:t>de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securitate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20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68625">
              <a:lnSpc>
                <a:spcPct val="100000"/>
              </a:lnSpc>
            </a:pPr>
            <a:r>
              <a:rPr dirty="0" spc="-45"/>
              <a:t>Securitatea</a:t>
            </a:r>
            <a:r>
              <a:rPr dirty="0" spc="5"/>
              <a:t> </a:t>
            </a:r>
            <a:r>
              <a:rPr dirty="0" spc="-55"/>
              <a:t>accesului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03591"/>
            <a:ext cx="3695065" cy="1183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autentific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37515" marR="32956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ermiterea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accesului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0">
                <a:latin typeface="Tahoma"/>
                <a:cs typeface="Tahoma"/>
              </a:rPr>
              <a:t>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(numit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agent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subiect)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sistem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2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autentic?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ose</a:t>
            </a:r>
            <a:r>
              <a:rPr dirty="0" sz="1000" spc="-75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unitate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identific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(cheie,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rd)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ose</a:t>
            </a:r>
            <a:r>
              <a:rPr dirty="0" sz="1000" spc="-75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nume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ose</a:t>
            </a:r>
            <a:r>
              <a:rPr dirty="0" sz="1000" spc="-75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atribut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(am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ren</a:t>
            </a:r>
            <a:r>
              <a:rPr dirty="0" sz="1000" spc="-4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reti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7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5">
                <a:latin typeface="Tahoma"/>
                <a:cs typeface="Tahoma"/>
              </a:rPr>
              <a:t>atu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5">
                <a:latin typeface="Tahoma"/>
                <a:cs typeface="Tahoma"/>
              </a:rPr>
              <a:t>a)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21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8110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2280" y="1248204"/>
            <a:ext cx="3835400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6515">
              <a:lnSpc>
                <a:spcPct val="102600"/>
              </a:lnSpc>
            </a:pPr>
            <a:r>
              <a:rPr dirty="0" sz="1100" spc="-20" i="1">
                <a:latin typeface="Trebuchet MS"/>
                <a:cs typeface="Trebuchet MS"/>
              </a:rPr>
              <a:t>The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only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truly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secure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system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is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one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t</a:t>
            </a:r>
            <a:r>
              <a:rPr dirty="0" sz="1100" spc="-75" i="1">
                <a:latin typeface="Trebuchet MS"/>
                <a:cs typeface="Trebuchet MS"/>
              </a:rPr>
              <a:t>h</a:t>
            </a:r>
            <a:r>
              <a:rPr dirty="0" sz="1100" spc="-65" i="1">
                <a:latin typeface="Trebuchet MS"/>
                <a:cs typeface="Trebuchet MS"/>
              </a:rPr>
              <a:t>at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is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90" i="1">
                <a:latin typeface="Trebuchet MS"/>
                <a:cs typeface="Trebuchet MS"/>
              </a:rPr>
              <a:t>ered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0" i="1">
                <a:latin typeface="Trebuchet MS"/>
                <a:cs typeface="Trebuchet MS"/>
              </a:rPr>
              <a:t>off,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cast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-3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bl</a:t>
            </a:r>
            <a:r>
              <a:rPr dirty="0" sz="1100" spc="-45" i="1">
                <a:latin typeface="Trebuchet MS"/>
                <a:cs typeface="Trebuchet MS"/>
              </a:rPr>
              <a:t>o</a:t>
            </a:r>
            <a:r>
              <a:rPr dirty="0" sz="1100" spc="-25" i="1">
                <a:latin typeface="Trebuchet MS"/>
                <a:cs typeface="Trebuchet MS"/>
              </a:rPr>
              <a:t>ck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of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concrete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sealed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lead-lined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r</a:t>
            </a:r>
            <a:r>
              <a:rPr dirty="0" sz="1100" spc="-45" i="1">
                <a:latin typeface="Trebuchet MS"/>
                <a:cs typeface="Trebuchet MS"/>
              </a:rPr>
              <a:t>o</a:t>
            </a:r>
            <a:r>
              <a:rPr dirty="0" sz="1100" spc="-50" i="1">
                <a:latin typeface="Trebuchet MS"/>
                <a:cs typeface="Trebuchet MS"/>
              </a:rPr>
              <a:t>om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with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rmed</a:t>
            </a:r>
            <a:r>
              <a:rPr dirty="0" sz="1100" spc="-4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gu</a:t>
            </a:r>
            <a:r>
              <a:rPr dirty="0" sz="1100" spc="-70" i="1">
                <a:latin typeface="Trebuchet MS"/>
                <a:cs typeface="Trebuchet MS"/>
              </a:rPr>
              <a:t>a</a:t>
            </a:r>
            <a:r>
              <a:rPr dirty="0" sz="1100" spc="-55" i="1">
                <a:latin typeface="Trebuchet MS"/>
                <a:cs typeface="Trebuchet MS"/>
              </a:rPr>
              <a:t>rds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-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even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then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5" i="1">
                <a:latin typeface="Trebuchet MS"/>
                <a:cs typeface="Trebuchet MS"/>
              </a:rPr>
              <a:t>I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have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my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doubts.</a:t>
            </a:r>
            <a:endParaRPr sz="1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100" spc="-45" i="1">
                <a:latin typeface="Trebuchet MS"/>
                <a:cs typeface="Trebuchet MS"/>
              </a:rPr>
              <a:t>Eugene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H.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Spaff</a:t>
            </a:r>
            <a:r>
              <a:rPr dirty="0" sz="1100" spc="-95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03575">
              <a:lnSpc>
                <a:spcPct val="100000"/>
              </a:lnSpc>
            </a:pPr>
            <a:r>
              <a:rPr dirty="0" spc="-35"/>
              <a:t>Contu</a:t>
            </a:r>
            <a:r>
              <a:rPr dirty="0" spc="-15"/>
              <a:t>l</a:t>
            </a:r>
            <a:r>
              <a:rPr dirty="0" spc="15"/>
              <a:t> </a:t>
            </a:r>
            <a:r>
              <a:rPr dirty="0" spc="-100"/>
              <a:t>p</a:t>
            </a:r>
            <a:r>
              <a:rPr dirty="0" spc="-35"/>
              <a:t>rivilegiat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98906"/>
            <a:ext cx="3779520" cy="1702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controlul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absolut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sistemului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ob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inerea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contului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su</a:t>
            </a:r>
            <a:r>
              <a:rPr dirty="0" sz="1000" spc="-3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eruser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50">
                <a:latin typeface="Tahoma"/>
                <a:cs typeface="Tahoma"/>
              </a:rPr>
              <a:t>ınseam</a:t>
            </a:r>
            <a:r>
              <a:rPr dirty="0" sz="1000" spc="-65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rgerea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sistemului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trebuie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 b="1">
                <a:latin typeface="Calibri"/>
                <a:cs typeface="Calibri"/>
              </a:rPr>
              <a:t>numai</a:t>
            </a:r>
            <a:r>
              <a:rPr dirty="0" sz="1100" spc="114" b="1">
                <a:latin typeface="Calibri"/>
                <a:cs typeface="Calibri"/>
              </a:rPr>
              <a:t> </a:t>
            </a:r>
            <a:r>
              <a:rPr dirty="0" sz="1100" spc="-25">
                <a:latin typeface="Tahoma"/>
                <a:cs typeface="Tahoma"/>
              </a:rPr>
              <a:t>atunci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nevoie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obi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nuite,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folosi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5" b="1">
                <a:latin typeface="Calibri"/>
                <a:cs typeface="Calibri"/>
              </a:rPr>
              <a:t>ne</a:t>
            </a:r>
            <a:r>
              <a:rPr dirty="0" sz="1000" spc="-20" b="1">
                <a:latin typeface="Calibri"/>
                <a:cs typeface="Calibri"/>
              </a:rPr>
              <a:t>p</a:t>
            </a:r>
            <a:r>
              <a:rPr dirty="0" sz="1000" spc="15" b="1">
                <a:latin typeface="Calibri"/>
                <a:cs typeface="Calibri"/>
              </a:rPr>
              <a:t>r</a:t>
            </a:r>
            <a:r>
              <a:rPr dirty="0" sz="1000" b="1">
                <a:latin typeface="Calibri"/>
                <a:cs typeface="Calibri"/>
              </a:rPr>
              <a:t>i</a:t>
            </a:r>
            <a:r>
              <a:rPr dirty="0" sz="1000" spc="25" b="1">
                <a:latin typeface="Calibri"/>
                <a:cs typeface="Calibri"/>
              </a:rPr>
              <a:t>vilegiat</a:t>
            </a:r>
            <a:endParaRPr sz="1000">
              <a:latin typeface="Calibri"/>
              <a:cs typeface="Calibri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bu</a:t>
            </a:r>
            <a:r>
              <a:rPr dirty="0" sz="1000" spc="-55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atacurile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Wind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ws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bazea</a:t>
            </a:r>
            <a:r>
              <a:rPr dirty="0" sz="1000" spc="-5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faptul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5">
                <a:latin typeface="Tahoma"/>
                <a:cs typeface="Tahoma"/>
              </a:rPr>
              <a:t>rii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foloses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numai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contul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70">
                <a:latin typeface="Arial"/>
                <a:cs typeface="Arial"/>
              </a:rPr>
              <a:t>Administrator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sudo</a:t>
            </a:r>
            <a:endParaRPr sz="1100">
              <a:latin typeface="Arial"/>
              <a:cs typeface="Arial"/>
            </a:endParaRPr>
          </a:p>
          <a:p>
            <a:pPr marL="437515" marR="4762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obi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nuit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(d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40">
                <a:latin typeface="Tahoma"/>
                <a:cs typeface="Tahoma"/>
              </a:rPr>
              <a:t>ıncredere)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rul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rest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55">
                <a:latin typeface="Tahoma"/>
                <a:cs typeface="Tahoma"/>
              </a:rPr>
              <a:t>ans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comenzi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rivilegii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>
                <a:latin typeface="Arial"/>
                <a:cs typeface="Arial"/>
              </a:rPr>
              <a:t>root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p</a:t>
            </a:r>
            <a:r>
              <a:rPr dirty="0" sz="1000" spc="-70" i="1">
                <a:latin typeface="Trebuchet MS"/>
                <a:cs typeface="Trebuchet MS"/>
              </a:rPr>
              <a:t>rivilege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sep</a:t>
            </a:r>
            <a:r>
              <a:rPr dirty="0" sz="1000" spc="-85" i="1">
                <a:latin typeface="Trebuchet MS"/>
                <a:cs typeface="Trebuchet MS"/>
              </a:rPr>
              <a:t>a</a:t>
            </a:r>
            <a:r>
              <a:rPr dirty="0" sz="1000" spc="-55" i="1">
                <a:latin typeface="Trebuchet MS"/>
                <a:cs typeface="Trebuchet MS"/>
              </a:rPr>
              <a:t>ration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22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44320">
              <a:lnSpc>
                <a:spcPct val="100000"/>
              </a:lnSpc>
            </a:pPr>
            <a:r>
              <a:rPr dirty="0" spc="-30"/>
              <a:t>Autentific</a:t>
            </a:r>
            <a:r>
              <a:rPr dirty="0" spc="-65"/>
              <a:t>a</a:t>
            </a:r>
            <a:r>
              <a:rPr dirty="0" spc="-65"/>
              <a:t>re,</a:t>
            </a:r>
            <a:r>
              <a:rPr dirty="0" spc="10"/>
              <a:t> </a:t>
            </a:r>
            <a:r>
              <a:rPr dirty="0" spc="-45"/>
              <a:t>aut</a:t>
            </a:r>
            <a:r>
              <a:rPr dirty="0" spc="-90"/>
              <a:t>o</a:t>
            </a:r>
            <a:r>
              <a:rPr dirty="0" spc="-30"/>
              <a:t>riz</a:t>
            </a:r>
            <a:r>
              <a:rPr dirty="0" spc="-80"/>
              <a:t>a</a:t>
            </a:r>
            <a:r>
              <a:rPr dirty="0" spc="-65"/>
              <a:t>re,</a:t>
            </a:r>
            <a:r>
              <a:rPr dirty="0" spc="10"/>
              <a:t> </a:t>
            </a:r>
            <a:r>
              <a:rPr dirty="0" spc="-40"/>
              <a:t>controlul</a:t>
            </a:r>
            <a:r>
              <a:rPr dirty="0" spc="15"/>
              <a:t> </a:t>
            </a:r>
            <a:r>
              <a:rPr dirty="0" spc="-55"/>
              <a:t>accesului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20368"/>
            <a:ext cx="3752850" cy="139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autentific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authenticatio</a:t>
            </a:r>
            <a:r>
              <a:rPr dirty="0" sz="1100" spc="-55" i="1">
                <a:latin typeface="Trebuchet MS"/>
                <a:cs typeface="Trebuchet MS"/>
              </a:rPr>
              <a:t>n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37515" marR="34417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ermiterea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rului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baza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creden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ialel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 (p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semnatu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biometri</a:t>
            </a:r>
            <a:r>
              <a:rPr dirty="0" sz="1000" spc="-4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certificat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digital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etc.)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5" i="1">
                <a:latin typeface="Trebuchet MS"/>
                <a:cs typeface="Trebuchet MS"/>
              </a:rPr>
              <a:t>auth</a:t>
            </a:r>
            <a:r>
              <a:rPr dirty="0" sz="1100" spc="-95" i="1">
                <a:latin typeface="Trebuchet MS"/>
                <a:cs typeface="Trebuchet MS"/>
              </a:rPr>
              <a:t>o</a:t>
            </a:r>
            <a:r>
              <a:rPr dirty="0" sz="1100" spc="-60" i="1">
                <a:latin typeface="Trebuchet MS"/>
                <a:cs typeface="Trebuchet MS"/>
              </a:rPr>
              <a:t>rizatio</a:t>
            </a:r>
            <a:r>
              <a:rPr dirty="0" sz="1100" spc="-65" i="1">
                <a:latin typeface="Trebuchet MS"/>
                <a:cs typeface="Trebuchet MS"/>
              </a:rPr>
              <a:t>n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drepturi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resurse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tru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controlul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accesului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45" i="1">
                <a:latin typeface="Trebuchet MS"/>
                <a:cs typeface="Trebuchet MS"/>
              </a:rPr>
              <a:t>access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control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verific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drept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-10">
                <a:latin typeface="Tahoma"/>
                <a:cs typeface="Tahoma"/>
              </a:rPr>
              <a:t>ril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resurse;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accesul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23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6040">
              <a:lnSpc>
                <a:spcPct val="100000"/>
              </a:lnSpc>
            </a:pPr>
            <a:r>
              <a:rPr dirty="0" spc="45"/>
              <a:t>P</a:t>
            </a:r>
            <a:r>
              <a:rPr dirty="0" spc="-110"/>
              <a:t>a</a:t>
            </a:r>
            <a:r>
              <a:rPr dirty="0" spc="-55"/>
              <a:t>role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82218"/>
            <a:ext cx="3281679" cy="2018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75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autentific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username</a:t>
            </a:r>
            <a:r>
              <a:rPr dirty="0" sz="1100" spc="105" i="1">
                <a:latin typeface="Trebuchet MS"/>
                <a:cs typeface="Trebuchet MS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pass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intr</a:t>
            </a:r>
            <a:r>
              <a:rPr dirty="0" sz="100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du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ca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sistem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da</a:t>
            </a:r>
            <a:r>
              <a:rPr dirty="0" sz="1000" spc="-4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5">
                <a:latin typeface="Tahoma"/>
                <a:cs typeface="Tahoma"/>
              </a:rPr>
              <a:t>u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coincid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erm</a:t>
            </a:r>
            <a:r>
              <a:rPr dirty="0" sz="1000" spc="-20">
                <a:latin typeface="Tahoma"/>
                <a:cs typeface="Tahoma"/>
              </a:rPr>
              <a:t>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accesul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dul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Arial"/>
                <a:cs typeface="Arial"/>
              </a:rPr>
              <a:t>echo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off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,,cu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stelu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e”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baseline="13888" sz="900" spc="12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ımpiedic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i="1">
                <a:latin typeface="Trebuchet MS"/>
                <a:cs typeface="Trebuchet MS"/>
              </a:rPr>
              <a:t>shoulder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surfing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neajunsurile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folosirii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rolel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0">
                <a:latin typeface="Tahoma"/>
                <a:cs typeface="Tahoma"/>
              </a:rPr>
              <a:t>astr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-30">
                <a:latin typeface="Tahoma"/>
                <a:cs typeface="Tahoma"/>
              </a:rPr>
              <a:t>cre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rolei</a:t>
            </a:r>
            <a:endParaRPr sz="1000">
              <a:latin typeface="Tahoma"/>
              <a:cs typeface="Tahoma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ahoma"/>
                <a:cs typeface="Tahoma"/>
              </a:rPr>
              <a:t>sticky-note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c</a:t>
            </a:r>
            <a:r>
              <a:rPr dirty="0" sz="900" spc="-45">
                <a:latin typeface="Tahoma"/>
                <a:cs typeface="Tahoma"/>
              </a:rPr>
              <a:t>a</a:t>
            </a:r>
            <a:r>
              <a:rPr dirty="0" sz="900" spc="-40">
                <a:latin typeface="Tahoma"/>
                <a:cs typeface="Tahoma"/>
              </a:rPr>
              <a:t>re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es</a:t>
            </a:r>
            <a:r>
              <a:rPr dirty="0" sz="900" spc="30">
                <a:latin typeface="Tahoma"/>
                <a:cs typeface="Tahoma"/>
              </a:rPr>
              <a:t>t</a:t>
            </a:r>
            <a:r>
              <a:rPr dirty="0" sz="900" spc="-65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lipit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</a:t>
            </a:r>
            <a:r>
              <a:rPr dirty="0" sz="900" spc="-65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monit</a:t>
            </a:r>
            <a:r>
              <a:rPr dirty="0" sz="900" spc="-40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  <a:p>
            <a:pPr marL="577215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ahoma"/>
                <a:cs typeface="Tahoma"/>
              </a:rPr>
              <a:t>st</a:t>
            </a:r>
            <a:r>
              <a:rPr dirty="0" sz="900" spc="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ca</a:t>
            </a:r>
            <a:r>
              <a:rPr dirty="0" sz="900" spc="-15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˘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-95">
                <a:latin typeface="Tahoma"/>
                <a:cs typeface="Tahoma"/>
              </a:rPr>
              <a:t> </a:t>
            </a:r>
            <a:r>
              <a:rPr dirty="0" sz="900" spc="-375">
                <a:latin typeface="Tahoma"/>
                <a:cs typeface="Tahoma"/>
              </a:rPr>
              <a:t>ˆ</a:t>
            </a:r>
            <a:r>
              <a:rPr dirty="0" sz="900" spc="-10">
                <a:latin typeface="Tahoma"/>
                <a:cs typeface="Tahoma"/>
              </a:rPr>
              <a:t>ın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telefonul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mobil</a:t>
            </a:r>
            <a:endParaRPr sz="9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2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rgerea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rolei</a:t>
            </a:r>
            <a:endParaRPr sz="1000">
              <a:latin typeface="Tahoma"/>
              <a:cs typeface="Tahoma"/>
            </a:endParaRPr>
          </a:p>
          <a:p>
            <a:pPr marL="437515" marR="61594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transferul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rolei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aut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rizat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unul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neaut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rizat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25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00070">
              <a:lnSpc>
                <a:spcPct val="100000"/>
              </a:lnSpc>
            </a:pPr>
            <a:r>
              <a:rPr dirty="0" spc="45"/>
              <a:t>P</a:t>
            </a:r>
            <a:r>
              <a:rPr dirty="0" spc="-75"/>
              <a:t>ass</a:t>
            </a:r>
            <a:r>
              <a:rPr dirty="0" spc="-155"/>
              <a:t>w</a:t>
            </a:r>
            <a:r>
              <a:rPr dirty="0" spc="-105"/>
              <a:t>o</a:t>
            </a:r>
            <a:r>
              <a:rPr dirty="0" spc="-50"/>
              <a:t>rd</a:t>
            </a:r>
            <a:r>
              <a:rPr dirty="0" spc="15"/>
              <a:t> </a:t>
            </a:r>
            <a:r>
              <a:rPr dirty="0" spc="-45"/>
              <a:t>Cracking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7589" y="560114"/>
            <a:ext cx="2332863" cy="1749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6389" y="2322131"/>
            <a:ext cx="3469640" cy="892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0225">
              <a:lnSpc>
                <a:spcPct val="100000"/>
              </a:lnSpc>
            </a:pPr>
            <a:r>
              <a:rPr dirty="0" sz="600" spc="110">
                <a:latin typeface="PMingLiU"/>
                <a:cs typeface="PMingLiU"/>
                <a:hlinkClick r:id="rId4"/>
              </a:rPr>
              <a:t>http://arst</a:t>
            </a:r>
            <a:r>
              <a:rPr dirty="0" sz="600" spc="140">
                <a:latin typeface="PMingLiU"/>
                <a:cs typeface="PMingLiU"/>
                <a:hlinkClick r:id="rId4"/>
              </a:rPr>
              <a:t>e</a:t>
            </a:r>
            <a:r>
              <a:rPr dirty="0" sz="600" spc="75">
                <a:latin typeface="PMingLiU"/>
                <a:cs typeface="PMingLiU"/>
                <a:hlinkClick r:id="rId4"/>
              </a:rPr>
              <a:t>chnica.com/security/20</a:t>
            </a:r>
            <a:r>
              <a:rPr dirty="0" sz="600" spc="85">
                <a:latin typeface="PMingLiU"/>
                <a:cs typeface="PMingLiU"/>
                <a:hlinkClick r:id="rId4"/>
              </a:rPr>
              <a:t>1</a:t>
            </a:r>
            <a:r>
              <a:rPr dirty="0" sz="600" spc="70">
                <a:latin typeface="PMingLiU"/>
                <a:cs typeface="PMingLiU"/>
                <a:hlinkClick r:id="rId4"/>
              </a:rPr>
              <a:t>2/08/passwords</a:t>
            </a:r>
            <a:r>
              <a:rPr dirty="0" sz="600" spc="95">
                <a:latin typeface="PMingLiU"/>
                <a:cs typeface="PMingLiU"/>
                <a:hlinkClick r:id="rId4"/>
              </a:rPr>
              <a:t>-</a:t>
            </a:r>
            <a:r>
              <a:rPr dirty="0" sz="600" spc="75">
                <a:latin typeface="PMingLiU"/>
                <a:cs typeface="PMingLiU"/>
                <a:hlinkClick r:id="rId4"/>
              </a:rPr>
              <a:t>under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105">
                <a:latin typeface="PMingLiU"/>
                <a:cs typeface="PMingLiU"/>
                <a:hlinkClick r:id="rId4"/>
              </a:rPr>
              <a:t>assault/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latin typeface="Arial"/>
                <a:cs typeface="Arial"/>
              </a:rPr>
              <a:t>Project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Erebus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v2.5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5">
                <a:latin typeface="Arial"/>
                <a:cs typeface="Arial"/>
              </a:rPr>
              <a:t>AMD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Radeon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HD7970: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8.2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billi</a:t>
            </a:r>
            <a:r>
              <a:rPr dirty="0" sz="800" spc="10">
                <a:latin typeface="Arial"/>
                <a:cs typeface="Arial"/>
              </a:rPr>
              <a:t>o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pass</a:t>
            </a:r>
            <a:r>
              <a:rPr dirty="0" sz="800" spc="-80">
                <a:latin typeface="Arial"/>
                <a:cs typeface="Arial"/>
              </a:rPr>
              <a:t>w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5">
                <a:latin typeface="Arial"/>
                <a:cs typeface="Arial"/>
              </a:rPr>
              <a:t>rd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combinations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each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second</a:t>
            </a:r>
            <a:endParaRPr sz="800">
              <a:latin typeface="Arial"/>
              <a:cs typeface="Arial"/>
            </a:endParaRPr>
          </a:p>
          <a:p>
            <a:pPr marL="160655" marR="5080" indent="-148590">
              <a:lnSpc>
                <a:spcPts val="95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0">
                <a:latin typeface="Arial"/>
                <a:cs typeface="Arial"/>
              </a:rPr>
              <a:t>8xAMD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Radeon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HD7970: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12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</a:t>
            </a:r>
            <a:r>
              <a:rPr dirty="0" sz="800" spc="-3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urs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b</a:t>
            </a:r>
            <a:r>
              <a:rPr dirty="0" sz="800" spc="5">
                <a:latin typeface="Arial"/>
                <a:cs typeface="Arial"/>
              </a:rPr>
              <a:t>rute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 spc="-2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rce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entire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k</a:t>
            </a:r>
            <a:r>
              <a:rPr dirty="0" sz="800" spc="-45">
                <a:latin typeface="Arial"/>
                <a:cs typeface="Arial"/>
              </a:rPr>
              <a:t>eyspace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</a:t>
            </a:r>
            <a:r>
              <a:rPr dirty="0" sz="800" spc="-20">
                <a:latin typeface="Arial"/>
                <a:cs typeface="Arial"/>
              </a:rPr>
              <a:t>o</a:t>
            </a:r>
            <a:r>
              <a:rPr dirty="0" sz="800" spc="20">
                <a:latin typeface="Arial"/>
                <a:cs typeface="Arial"/>
              </a:rPr>
              <a:t>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any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eight-ch</a:t>
            </a:r>
            <a:r>
              <a:rPr dirty="0" sz="800" spc="-35">
                <a:latin typeface="Arial"/>
                <a:cs typeface="Arial"/>
              </a:rPr>
              <a:t>a</a:t>
            </a:r>
            <a:r>
              <a:rPr dirty="0" sz="800" spc="-5">
                <a:latin typeface="Arial"/>
                <a:cs typeface="Arial"/>
              </a:rPr>
              <a:t>racter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pass</a:t>
            </a:r>
            <a:r>
              <a:rPr dirty="0" sz="800" spc="-80">
                <a:latin typeface="Arial"/>
                <a:cs typeface="Arial"/>
              </a:rPr>
              <a:t>w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rds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(up</a:t>
            </a:r>
            <a:r>
              <a:rPr dirty="0" sz="800" spc="25">
                <a:latin typeface="Arial"/>
                <a:cs typeface="Arial"/>
              </a:rPr>
              <a:t>p</a:t>
            </a:r>
            <a:r>
              <a:rPr dirty="0" sz="800" spc="-15">
                <a:latin typeface="Arial"/>
                <a:cs typeface="Arial"/>
              </a:rPr>
              <a:t>er-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20">
                <a:latin typeface="Arial"/>
                <a:cs typeface="Arial"/>
              </a:rPr>
              <a:t>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</a:t>
            </a:r>
            <a:r>
              <a:rPr dirty="0" sz="800" spc="-25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w</a:t>
            </a:r>
            <a:r>
              <a:rPr dirty="0" sz="800" spc="-35">
                <a:latin typeface="Arial"/>
                <a:cs typeface="Arial"/>
              </a:rPr>
              <a:t>er-case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letter,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digits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20">
                <a:latin typeface="Arial"/>
                <a:cs typeface="Arial"/>
              </a:rPr>
              <a:t>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sym</a:t>
            </a:r>
            <a:r>
              <a:rPr dirty="0" sz="800" spc="-5">
                <a:latin typeface="Arial"/>
                <a:cs typeface="Arial"/>
              </a:rPr>
              <a:t>b</a:t>
            </a:r>
            <a:r>
              <a:rPr dirty="0" sz="800" spc="-5">
                <a:latin typeface="Arial"/>
                <a:cs typeface="Arial"/>
              </a:rPr>
              <a:t>ols)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26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33065">
              <a:lnSpc>
                <a:spcPct val="100000"/>
              </a:lnSpc>
            </a:pPr>
            <a:r>
              <a:rPr dirty="0" spc="-55"/>
              <a:t>Sp</a:t>
            </a:r>
            <a:r>
              <a:rPr dirty="0" spc="-85"/>
              <a:t>a</a:t>
            </a:r>
            <a:r>
              <a:rPr dirty="0" spc="-75"/>
              <a:t>rgerea</a:t>
            </a:r>
            <a:r>
              <a:rPr dirty="0" spc="10"/>
              <a:t> </a:t>
            </a:r>
            <a:r>
              <a:rPr dirty="0" spc="-65"/>
              <a:t>unei</a:t>
            </a:r>
            <a:r>
              <a:rPr dirty="0" spc="10"/>
              <a:t> </a:t>
            </a:r>
            <a:r>
              <a:rPr dirty="0" spc="-65"/>
              <a:t>p</a:t>
            </a:r>
            <a:r>
              <a:rPr dirty="0" spc="-110"/>
              <a:t>a</a:t>
            </a:r>
            <a:r>
              <a:rPr dirty="0" spc="-55"/>
              <a:t>role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50748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guessing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b</a:t>
            </a:r>
            <a:r>
              <a:rPr dirty="0" sz="1100" spc="-80" i="1">
                <a:latin typeface="Trebuchet MS"/>
                <a:cs typeface="Trebuchet MS"/>
              </a:rPr>
              <a:t>rute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f</a:t>
            </a:r>
            <a:r>
              <a:rPr dirty="0" sz="1100" spc="-120" i="1">
                <a:latin typeface="Trebuchet MS"/>
                <a:cs typeface="Trebuchet MS"/>
              </a:rPr>
              <a:t>o</a:t>
            </a:r>
            <a:r>
              <a:rPr dirty="0" sz="1100" spc="-75" i="1">
                <a:latin typeface="Trebuchet MS"/>
                <a:cs typeface="Trebuchet MS"/>
              </a:rPr>
              <a:t>rce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diction</a:t>
            </a:r>
            <a:r>
              <a:rPr dirty="0" sz="1100" spc="-100" i="1">
                <a:latin typeface="Trebuchet MS"/>
                <a:cs typeface="Trebuchet MS"/>
              </a:rPr>
              <a:t>a</a:t>
            </a:r>
            <a:r>
              <a:rPr dirty="0" sz="1100" spc="-65" i="1">
                <a:latin typeface="Trebuchet MS"/>
                <a:cs typeface="Trebuchet MS"/>
              </a:rPr>
              <a:t>ry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attack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hy</a:t>
            </a:r>
            <a:r>
              <a:rPr dirty="0" sz="1100" spc="-85" i="1">
                <a:latin typeface="Trebuchet MS"/>
                <a:cs typeface="Trebuchet MS"/>
              </a:rPr>
              <a:t>b</a:t>
            </a:r>
            <a:r>
              <a:rPr dirty="0" sz="1100" spc="-75" i="1">
                <a:latin typeface="Trebuchet MS"/>
                <a:cs typeface="Trebuchet MS"/>
              </a:rPr>
              <a:t>rid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attac</a:t>
            </a:r>
            <a:r>
              <a:rPr dirty="0" sz="1100" spc="30" i="1">
                <a:latin typeface="Trebuchet MS"/>
                <a:cs typeface="Trebuchet MS"/>
              </a:rPr>
              <a:t>k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dic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ion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difi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uzuale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40"/>
              <a:t>a</a:t>
            </a:r>
            <a:r>
              <a:rPr dirty="0" sz="1100" spc="55"/>
              <a:t> </a:t>
            </a:r>
            <a:r>
              <a:rPr dirty="0" sz="1100" spc="-55">
                <a:latin typeface="Tahoma"/>
                <a:cs typeface="Tahoma"/>
              </a:rPr>
              <a:t>devine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/>
              <a:t>4</a:t>
            </a:r>
            <a:r>
              <a:rPr dirty="0" sz="1100" spc="55"/>
              <a:t> </a:t>
            </a:r>
            <a:r>
              <a:rPr dirty="0" sz="1100" spc="-25">
                <a:latin typeface="Tahoma"/>
                <a:cs typeface="Tahoma"/>
              </a:rPr>
              <a:t>etc.)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s</a:t>
            </a:r>
            <a:r>
              <a:rPr dirty="0" sz="1100" spc="-15" i="1">
                <a:latin typeface="Trebuchet MS"/>
                <a:cs typeface="Trebuchet MS"/>
              </a:rPr>
              <a:t>o</a:t>
            </a:r>
            <a:r>
              <a:rPr dirty="0" sz="1100" spc="-65" i="1">
                <a:latin typeface="Trebuchet MS"/>
                <a:cs typeface="Trebuchet MS"/>
              </a:rPr>
              <a:t>cial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engineering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John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the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Rip</a:t>
            </a:r>
            <a:r>
              <a:rPr dirty="0" sz="1100" spc="1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85">
                <a:hlinkClick r:id="rId3"/>
              </a:rPr>
              <a:t>http://openwall.com/john/</a:t>
            </a:r>
            <a:endParaRPr sz="1100">
              <a:latin typeface="Tahoma"/>
              <a:cs typeface="Tahoma"/>
            </a:endParaRPr>
          </a:p>
          <a:p>
            <a:pPr marL="51054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dic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ion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95" i="1">
                <a:latin typeface="Trebuchet MS"/>
                <a:cs typeface="Trebuchet MS"/>
              </a:rPr>
              <a:t>w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85" i="1">
                <a:latin typeface="Trebuchet MS"/>
                <a:cs typeface="Trebuchet MS"/>
              </a:rPr>
              <a:t>r</a:t>
            </a:r>
            <a:r>
              <a:rPr dirty="0" sz="1000" spc="-60" i="1">
                <a:latin typeface="Trebuchet MS"/>
                <a:cs typeface="Trebuchet MS"/>
              </a:rPr>
              <a:t>dlis</a:t>
            </a:r>
            <a:r>
              <a:rPr dirty="0" sz="1000" spc="5" i="1">
                <a:latin typeface="Trebuchet MS"/>
                <a:cs typeface="Trebuchet MS"/>
              </a:rPr>
              <a:t>t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4" action="ppaction://hlinksldjump"/>
              </a:rPr>
              <a:t>Cursul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12,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Elemente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25">
                <a:hlinkClick r:id="rId4" action="ppaction://hlinksldjump"/>
              </a:rPr>
              <a:t>de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27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0610">
              <a:lnSpc>
                <a:spcPct val="100000"/>
              </a:lnSpc>
            </a:pPr>
            <a:r>
              <a:rPr dirty="0" spc="-25"/>
              <a:t>Protec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60"/>
              <a:t>ie</a:t>
            </a:r>
            <a:r>
              <a:rPr dirty="0" sz="1200" spc="10"/>
              <a:t> </a:t>
            </a:r>
            <a:r>
              <a:rPr dirty="0" sz="1200" spc="-40"/>
              <a:t>la</a:t>
            </a:r>
            <a:r>
              <a:rPr dirty="0" sz="1200" spc="15"/>
              <a:t> </a:t>
            </a:r>
            <a:r>
              <a:rPr dirty="0" sz="1200" spc="-75"/>
              <a:t>sp</a:t>
            </a:r>
            <a:r>
              <a:rPr dirty="0" sz="1200" spc="-114"/>
              <a:t>a</a:t>
            </a:r>
            <a:r>
              <a:rPr dirty="0" sz="1200" spc="-75"/>
              <a:t>rgerea</a:t>
            </a:r>
            <a:r>
              <a:rPr dirty="0" sz="1200" spc="10"/>
              <a:t> </a:t>
            </a:r>
            <a:r>
              <a:rPr dirty="0" sz="1200" spc="-70"/>
              <a:t>p</a:t>
            </a:r>
            <a:r>
              <a:rPr dirty="0" sz="1200" spc="-105"/>
              <a:t>a</a:t>
            </a:r>
            <a:r>
              <a:rPr dirty="0" sz="1200" spc="-45"/>
              <a:t>rolel</a:t>
            </a:r>
            <a:r>
              <a:rPr dirty="0" sz="1200" spc="-100"/>
              <a:t>o</a:t>
            </a:r>
            <a:r>
              <a:rPr dirty="0" sz="1200" spc="-35"/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99833"/>
            <a:ext cx="3724910" cy="220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">
                <a:latin typeface="Tahoma"/>
                <a:cs typeface="Tahoma"/>
              </a:rPr>
              <a:t>oliti</a:t>
            </a:r>
            <a:r>
              <a:rPr dirty="0" sz="1100" spc="-2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rolel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minim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ractere,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15">
                <a:latin typeface="Tahoma"/>
                <a:cs typeface="Tahoma"/>
              </a:rPr>
              <a:t>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case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15">
                <a:latin typeface="Tahoma"/>
                <a:cs typeface="Tahoma"/>
              </a:rPr>
              <a:t>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case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cel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racter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ecial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m</a:t>
            </a:r>
            <a:r>
              <a:rPr dirty="0" sz="1000" spc="-30">
                <a:latin typeface="Tahoma"/>
                <a:cs typeface="Tahoma"/>
              </a:rPr>
              <a:t>eric</a:t>
            </a:r>
            <a:endParaRPr sz="1000">
              <a:latin typeface="Tahoma"/>
              <a:cs typeface="Tahoma"/>
            </a:endParaRPr>
          </a:p>
          <a:p>
            <a:pPr marL="437515" marR="8890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trebuie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nume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ersoane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cuvinte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ion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</a:t>
            </a:r>
            <a:r>
              <a:rPr dirty="0" sz="1000" spc="-8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inut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utiliz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rolel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generate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aleat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pwgen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verific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eri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di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rolel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ril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pass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aging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sc</a:t>
            </a:r>
            <a:r>
              <a:rPr dirty="0" sz="1100" spc="-60">
                <a:latin typeface="Tahoma"/>
                <a:cs typeface="Tahoma"/>
              </a:rPr>
              <a:t>h</a:t>
            </a:r>
            <a:r>
              <a:rPr dirty="0" sz="1100" spc="-25">
                <a:latin typeface="Tahoma"/>
                <a:cs typeface="Tahoma"/>
              </a:rPr>
              <a:t>im</a:t>
            </a:r>
            <a:r>
              <a:rPr dirty="0" sz="1100" spc="-55">
                <a:latin typeface="Tahoma"/>
                <a:cs typeface="Tahoma"/>
              </a:rPr>
              <a:t>b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anumi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erioa</a:t>
            </a:r>
            <a:r>
              <a:rPr dirty="0" sz="1100" spc="-65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folosirea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passphras</a:t>
            </a:r>
            <a:r>
              <a:rPr dirty="0" sz="1100" spc="5" i="1">
                <a:latin typeface="Trebuchet MS"/>
                <a:cs typeface="Trebuchet MS"/>
              </a:rPr>
              <a:t>e</a:t>
            </a:r>
            <a:r>
              <a:rPr dirty="0" sz="1100" spc="-40">
                <a:latin typeface="Tahoma"/>
                <a:cs typeface="Tahoma"/>
              </a:rPr>
              <a:t>-uri: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stong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bitter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white</a:t>
            </a:r>
            <a:r>
              <a:rPr dirty="0" sz="1100" spc="-50" i="1">
                <a:latin typeface="Trebuchet MS"/>
                <a:cs typeface="Trebuchet MS"/>
              </a:rPr>
              <a:t>b</a:t>
            </a:r>
            <a:r>
              <a:rPr dirty="0" sz="1100" spc="-55" i="1">
                <a:latin typeface="Trebuchet MS"/>
                <a:cs typeface="Trebuchet MS"/>
              </a:rPr>
              <a:t>o</a:t>
            </a:r>
            <a:r>
              <a:rPr dirty="0" sz="1100" spc="-80" i="1">
                <a:latin typeface="Trebuchet MS"/>
                <a:cs typeface="Trebuchet MS"/>
              </a:rPr>
              <a:t>a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mule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passphrase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ne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otrivit: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One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d</a:t>
            </a:r>
            <a:r>
              <a:rPr dirty="0" sz="1100" spc="-20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es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not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simply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60" i="1">
                <a:latin typeface="Trebuchet MS"/>
                <a:cs typeface="Trebuchet MS"/>
              </a:rPr>
              <a:t>alk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into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40" i="1">
                <a:latin typeface="Trebuchet MS"/>
                <a:cs typeface="Trebuchet MS"/>
              </a:rPr>
              <a:t>M</a:t>
            </a:r>
            <a:r>
              <a:rPr dirty="0" sz="1100" spc="-10" i="1">
                <a:latin typeface="Trebuchet MS"/>
                <a:cs typeface="Trebuchet MS"/>
              </a:rPr>
              <a:t>o</a:t>
            </a:r>
            <a:r>
              <a:rPr dirty="0" sz="1100" spc="-60" i="1">
                <a:latin typeface="Trebuchet MS"/>
                <a:cs typeface="Trebuchet MS"/>
              </a:rPr>
              <a:t>rd</a:t>
            </a:r>
            <a:r>
              <a:rPr dirty="0" sz="1100" spc="-100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endParaRPr sz="1100">
              <a:latin typeface="Trebuchet MS"/>
              <a:cs typeface="Trebuchet MS"/>
            </a:endParaRPr>
          </a:p>
          <a:p>
            <a:pPr marL="160655">
              <a:lnSpc>
                <a:spcPct val="100000"/>
              </a:lnSpc>
              <a:spcBef>
                <a:spcPts val="35"/>
              </a:spcBef>
            </a:pP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fra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55">
                <a:latin typeface="Tahoma"/>
                <a:cs typeface="Tahoma"/>
              </a:rPr>
              <a:t>ele</a:t>
            </a:r>
            <a:r>
              <a:rPr dirty="0" sz="1100" spc="-10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ghicit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28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21280">
              <a:lnSpc>
                <a:spcPct val="100000"/>
              </a:lnSpc>
            </a:pPr>
            <a:r>
              <a:rPr dirty="0" spc="45"/>
              <a:t>P</a:t>
            </a:r>
            <a:r>
              <a:rPr dirty="0" spc="-75"/>
              <a:t>ass</a:t>
            </a:r>
            <a:r>
              <a:rPr dirty="0" spc="-155"/>
              <a:t>w</a:t>
            </a:r>
            <a:r>
              <a:rPr dirty="0" spc="-105"/>
              <a:t>o</a:t>
            </a:r>
            <a:r>
              <a:rPr dirty="0" spc="-65"/>
              <a:t>rds</a:t>
            </a:r>
            <a:r>
              <a:rPr dirty="0" spc="15"/>
              <a:t> </a:t>
            </a:r>
            <a:r>
              <a:rPr dirty="0" spc="-65"/>
              <a:t>vs.</a:t>
            </a:r>
            <a:r>
              <a:rPr dirty="0" spc="145"/>
              <a:t> </a:t>
            </a:r>
            <a:r>
              <a:rPr dirty="0" spc="45"/>
              <a:t>P</a:t>
            </a:r>
            <a:r>
              <a:rPr dirty="0" spc="-80"/>
              <a:t>assphrases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8791" y="527881"/>
            <a:ext cx="3110418" cy="2526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87994" y="3066415"/>
            <a:ext cx="83248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05">
                <a:latin typeface="PMingLiU"/>
                <a:cs typeface="PMingLiU"/>
                <a:hlinkClick r:id="rId4"/>
              </a:rPr>
              <a:t>http://xkcd</a:t>
            </a:r>
            <a:r>
              <a:rPr dirty="0" sz="600" spc="60">
                <a:latin typeface="PMingLiU"/>
                <a:cs typeface="PMingLiU"/>
                <a:hlinkClick r:id="rId4"/>
              </a:rPr>
              <a:t>.</a:t>
            </a:r>
            <a:r>
              <a:rPr dirty="0" sz="600" spc="50">
                <a:latin typeface="PMingLiU"/>
                <a:cs typeface="PMingLiU"/>
                <a:hlinkClick r:id="rId4"/>
              </a:rPr>
              <a:t>com/936/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29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85185">
              <a:lnSpc>
                <a:spcPct val="100000"/>
              </a:lnSpc>
            </a:pPr>
            <a:r>
              <a:rPr dirty="0" spc="45"/>
              <a:t>P</a:t>
            </a:r>
            <a:r>
              <a:rPr dirty="0" spc="-110"/>
              <a:t>a</a:t>
            </a:r>
            <a:r>
              <a:rPr dirty="0" spc="-55"/>
              <a:t>role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5"/>
              <a:t> </a:t>
            </a:r>
            <a:r>
              <a:rPr dirty="0" spc="-30"/>
              <a:t>Unix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986800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2141931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51584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503144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553945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2031034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2081833"/>
            <a:ext cx="50749" cy="434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2186218"/>
            <a:ext cx="3989704" cy="381000"/>
          </a:xfrm>
          <a:custGeom>
            <a:avLst/>
            <a:gdLst/>
            <a:ahLst/>
            <a:cxnLst/>
            <a:rect l="l" t="t" r="r" b="b"/>
            <a:pathLst>
              <a:path w="3989704" h="381000">
                <a:moveTo>
                  <a:pt x="3989654" y="0"/>
                </a:moveTo>
                <a:lnTo>
                  <a:pt x="0" y="0"/>
                </a:lnTo>
                <a:lnTo>
                  <a:pt x="0" y="329625"/>
                </a:lnTo>
                <a:lnTo>
                  <a:pt x="4008" y="349350"/>
                </a:lnTo>
                <a:lnTo>
                  <a:pt x="14922" y="365503"/>
                </a:lnTo>
                <a:lnTo>
                  <a:pt x="31075" y="376417"/>
                </a:lnTo>
                <a:lnTo>
                  <a:pt x="50800" y="380426"/>
                </a:lnTo>
                <a:lnTo>
                  <a:pt x="3938854" y="380426"/>
                </a:lnTo>
                <a:lnTo>
                  <a:pt x="3958579" y="376417"/>
                </a:lnTo>
                <a:lnTo>
                  <a:pt x="3974732" y="365503"/>
                </a:lnTo>
                <a:lnTo>
                  <a:pt x="3985646" y="349350"/>
                </a:lnTo>
                <a:lnTo>
                  <a:pt x="3989654" y="3296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2069133"/>
            <a:ext cx="0" cy="466090"/>
          </a:xfrm>
          <a:custGeom>
            <a:avLst/>
            <a:gdLst/>
            <a:ahLst/>
            <a:cxnLst/>
            <a:rect l="l" t="t" r="r" b="b"/>
            <a:pathLst>
              <a:path w="0" h="466089">
                <a:moveTo>
                  <a:pt x="0" y="4657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20564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0437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0310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604291"/>
            <a:ext cx="3413760" cy="246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ınceput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5">
                <a:latin typeface="Tahoma"/>
                <a:cs typeface="Tahoma"/>
              </a:rPr>
              <a:t>rolele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astrau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criptat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0">
                <a:latin typeface="Arial"/>
                <a:cs typeface="Arial"/>
              </a:rPr>
              <a:t>/etc/passwd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35">
                <a:latin typeface="Tahoma"/>
                <a:cs typeface="Tahoma"/>
              </a:rPr>
              <a:t>ierul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0">
                <a:latin typeface="Arial"/>
                <a:cs typeface="Arial"/>
              </a:rPr>
              <a:t>/etc/passwd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con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numele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ril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direct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shell-ul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folosit</a:t>
            </a:r>
            <a:endParaRPr sz="10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rog</a:t>
            </a:r>
            <a:r>
              <a:rPr dirty="0" sz="1100" spc="-40">
                <a:latin typeface="Tahoma"/>
                <a:cs typeface="Tahoma"/>
              </a:rPr>
              <a:t>r</a:t>
            </a:r>
            <a:r>
              <a:rPr dirty="0" sz="1100" spc="-70">
                <a:latin typeface="Tahoma"/>
                <a:cs typeface="Tahoma"/>
              </a:rPr>
              <a:t>ame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nevoie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sus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ierul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0">
                <a:latin typeface="Arial"/>
                <a:cs typeface="Arial"/>
              </a:rPr>
              <a:t>/etc/passwd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citibil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to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5">
                <a:latin typeface="Tahoma"/>
                <a:cs typeface="Tahoma"/>
              </a:rPr>
              <a:t>rii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Drepturi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ahoma"/>
                <a:cs typeface="Tahoma"/>
              </a:rPr>
              <a:t>acces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00" spc="-6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FFFFFF"/>
                </a:solidFill>
                <a:latin typeface="PMingLiU"/>
                <a:cs typeface="PMingLiU"/>
              </a:rPr>
              <a:t>/etc/passwd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  <a:spcBef>
                <a:spcPts val="420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65">
                <a:latin typeface="PMingLiU"/>
                <a:cs typeface="PMingLiU"/>
              </a:rPr>
              <a:t>-</a:t>
            </a:r>
            <a:r>
              <a:rPr dirty="0" sz="800" spc="210">
                <a:latin typeface="PMingLiU"/>
                <a:cs typeface="PMingLiU"/>
              </a:rPr>
              <a:t>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/etc</a:t>
            </a:r>
            <a:r>
              <a:rPr dirty="0" sz="800" spc="125">
                <a:latin typeface="PMingLiU"/>
                <a:cs typeface="PMingLiU"/>
              </a:rPr>
              <a:t>/</a:t>
            </a:r>
            <a:r>
              <a:rPr dirty="0" sz="800" spc="50">
                <a:latin typeface="PMingLiU"/>
                <a:cs typeface="PMingLiU"/>
              </a:rPr>
              <a:t>passwd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140">
                <a:latin typeface="PMingLiU"/>
                <a:cs typeface="PMingLiU"/>
              </a:rPr>
              <a:t>-rw-r--r--</a:t>
            </a:r>
            <a:r>
              <a:rPr dirty="0" sz="800" spc="1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root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root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2147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Nov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15:35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/etc/p</a:t>
            </a:r>
            <a:r>
              <a:rPr dirty="0" sz="800" spc="150">
                <a:latin typeface="PMingLiU"/>
                <a:cs typeface="PMingLiU"/>
              </a:rPr>
              <a:t>a</a:t>
            </a:r>
            <a:r>
              <a:rPr dirty="0" sz="800" spc="45">
                <a:latin typeface="PMingLiU"/>
                <a:cs typeface="PMingLiU"/>
              </a:rPr>
              <a:t>sswd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cripta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vizibi</a:t>
            </a:r>
            <a:r>
              <a:rPr dirty="0" sz="1100" spc="-20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ial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risc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rin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ıncer</a:t>
            </a:r>
            <a:r>
              <a:rPr dirty="0" sz="1000" spc="-40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ar</a:t>
            </a:r>
            <a:r>
              <a:rPr dirty="0" sz="1000" spc="-1085">
                <a:latin typeface="Tahoma"/>
                <a:cs typeface="Tahoma"/>
              </a:rPr>
              <a:t>i</a:t>
            </a:r>
            <a:r>
              <a:rPr dirty="0" sz="1000" spc="-50">
                <a:latin typeface="Tahoma"/>
                <a:cs typeface="Tahoma"/>
              </a:rPr>
              <a:t>˘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70" i="1">
                <a:latin typeface="Trebuchet MS"/>
                <a:cs typeface="Trebuchet MS"/>
              </a:rPr>
              <a:t>rute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105" i="1">
                <a:latin typeface="Trebuchet MS"/>
                <a:cs typeface="Trebuchet MS"/>
              </a:rPr>
              <a:t>f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60" i="1">
                <a:latin typeface="Trebuchet MS"/>
                <a:cs typeface="Trebuchet MS"/>
              </a:rPr>
              <a:t>rc</a:t>
            </a:r>
            <a:r>
              <a:rPr dirty="0" sz="1000" spc="-10" i="1">
                <a:latin typeface="Trebuchet MS"/>
                <a:cs typeface="Trebuchet MS"/>
              </a:rPr>
              <a:t>e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9" action="ppaction://hlinksldjump"/>
              </a:rPr>
              <a:t>Cursul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12,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Elemente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25">
                <a:hlinkClick r:id="rId9" action="ppaction://hlinksldjump"/>
              </a:rPr>
              <a:t>de</a:t>
            </a:r>
            <a:r>
              <a:rPr dirty="0" spc="35">
                <a:hlinkClick r:id="rId9" action="ppaction://hlinksldjump"/>
              </a:rPr>
              <a:t> </a:t>
            </a:r>
            <a:r>
              <a:rPr dirty="0" spc="-5">
                <a:hlinkClick r:id="rId9" action="ppaction://hlinksldjump"/>
              </a:rPr>
              <a:t>securitate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30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08300">
              <a:lnSpc>
                <a:spcPct val="100000"/>
              </a:lnSpc>
            </a:pPr>
            <a:r>
              <a:rPr dirty="0" spc="45"/>
              <a:t>P</a:t>
            </a:r>
            <a:r>
              <a:rPr dirty="0" spc="-110"/>
              <a:t>a</a:t>
            </a:r>
            <a:r>
              <a:rPr dirty="0" spc="-55"/>
              <a:t>role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5"/>
              <a:t> </a:t>
            </a:r>
            <a:r>
              <a:rPr dirty="0" spc="-30"/>
              <a:t>Unix</a:t>
            </a:r>
            <a:r>
              <a:rPr dirty="0" spc="10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386204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54134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91524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90254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95334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43045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81237"/>
            <a:ext cx="50749" cy="434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585622"/>
            <a:ext cx="3989704" cy="381000"/>
          </a:xfrm>
          <a:custGeom>
            <a:avLst/>
            <a:gdLst/>
            <a:ahLst/>
            <a:cxnLst/>
            <a:rect l="l" t="t" r="r" b="b"/>
            <a:pathLst>
              <a:path w="3989704" h="381000">
                <a:moveTo>
                  <a:pt x="3989654" y="0"/>
                </a:moveTo>
                <a:lnTo>
                  <a:pt x="0" y="0"/>
                </a:lnTo>
                <a:lnTo>
                  <a:pt x="0" y="329625"/>
                </a:lnTo>
                <a:lnTo>
                  <a:pt x="4008" y="349350"/>
                </a:lnTo>
                <a:lnTo>
                  <a:pt x="14922" y="365503"/>
                </a:lnTo>
                <a:lnTo>
                  <a:pt x="31075" y="376417"/>
                </a:lnTo>
                <a:lnTo>
                  <a:pt x="50800" y="380426"/>
                </a:lnTo>
                <a:lnTo>
                  <a:pt x="3938854" y="380426"/>
                </a:lnTo>
                <a:lnTo>
                  <a:pt x="3958579" y="376417"/>
                </a:lnTo>
                <a:lnTo>
                  <a:pt x="3974732" y="365503"/>
                </a:lnTo>
                <a:lnTo>
                  <a:pt x="3985646" y="349350"/>
                </a:lnTo>
                <a:lnTo>
                  <a:pt x="3989654" y="3296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68537"/>
            <a:ext cx="0" cy="466090"/>
          </a:xfrm>
          <a:custGeom>
            <a:avLst/>
            <a:gdLst/>
            <a:ahLst/>
            <a:cxnLst/>
            <a:rect l="l" t="t" r="r" b="b"/>
            <a:pathLst>
              <a:path w="0" h="466089">
                <a:moveTo>
                  <a:pt x="0" y="4657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55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431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4304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117978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266784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881096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868396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919197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162213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213010"/>
            <a:ext cx="50749" cy="6680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311068"/>
            <a:ext cx="3989704" cy="621030"/>
          </a:xfrm>
          <a:custGeom>
            <a:avLst/>
            <a:gdLst/>
            <a:ahLst/>
            <a:cxnLst/>
            <a:rect l="l" t="t" r="r" b="b"/>
            <a:pathLst>
              <a:path w="3989704" h="621030">
                <a:moveTo>
                  <a:pt x="3989654" y="0"/>
                </a:moveTo>
                <a:lnTo>
                  <a:pt x="0" y="0"/>
                </a:lnTo>
                <a:lnTo>
                  <a:pt x="0" y="570028"/>
                </a:lnTo>
                <a:lnTo>
                  <a:pt x="4008" y="589752"/>
                </a:lnTo>
                <a:lnTo>
                  <a:pt x="14922" y="605905"/>
                </a:lnTo>
                <a:lnTo>
                  <a:pt x="31075" y="616819"/>
                </a:lnTo>
                <a:lnTo>
                  <a:pt x="50800" y="620828"/>
                </a:lnTo>
                <a:lnTo>
                  <a:pt x="3938854" y="620828"/>
                </a:lnTo>
                <a:lnTo>
                  <a:pt x="3958579" y="616819"/>
                </a:lnTo>
                <a:lnTo>
                  <a:pt x="3974732" y="605905"/>
                </a:lnTo>
                <a:lnTo>
                  <a:pt x="3985646" y="589752"/>
                </a:lnTo>
                <a:lnTo>
                  <a:pt x="3989654" y="5700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200310"/>
            <a:ext cx="0" cy="700405"/>
          </a:xfrm>
          <a:custGeom>
            <a:avLst/>
            <a:gdLst/>
            <a:ahLst/>
            <a:cxnLst/>
            <a:rect l="l" t="t" r="r" b="b"/>
            <a:pathLst>
              <a:path w="0" h="700405">
                <a:moveTo>
                  <a:pt x="0" y="6998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1876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1749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1622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702398"/>
            <a:ext cx="3513454" cy="2103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5179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35">
                <a:latin typeface="Tahoma"/>
                <a:cs typeface="Tahoma"/>
              </a:rPr>
              <a:t>ierul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5">
                <a:latin typeface="Arial"/>
                <a:cs typeface="Arial"/>
              </a:rPr>
              <a:t>/etc/shadow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accesibil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numai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ot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putea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ıncer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login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etate</a:t>
            </a:r>
            <a:endParaRPr sz="1100">
              <a:latin typeface="Tahoma"/>
              <a:cs typeface="Tahoma"/>
            </a:endParaRPr>
          </a:p>
          <a:p>
            <a:pPr algn="ctr" marR="39179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timeout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5">
                <a:latin typeface="Tahoma"/>
                <a:cs typeface="Tahoma"/>
              </a:rPr>
              <a:t>ıntre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ıncer</a:t>
            </a:r>
            <a:r>
              <a:rPr dirty="0" sz="1000" spc="-5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0">
                <a:latin typeface="Tahoma"/>
                <a:cs typeface="Tahoma"/>
              </a:rPr>
              <a:t>arile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autentific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110">
                <a:solidFill>
                  <a:srgbClr val="FFFFFF"/>
                </a:solidFill>
                <a:latin typeface="PMingLiU"/>
                <a:cs typeface="PMingLiU"/>
              </a:rPr>
              <a:t>/etc/passwd</a:t>
            </a:r>
            <a:endParaRPr sz="900">
              <a:latin typeface="PMingLiU"/>
              <a:cs typeface="PMingLiU"/>
            </a:endParaRPr>
          </a:p>
          <a:p>
            <a:pPr marL="12700" marR="319405">
              <a:lnSpc>
                <a:spcPts val="950"/>
              </a:lnSpc>
              <a:spcBef>
                <a:spcPts val="459"/>
              </a:spcBef>
            </a:pPr>
            <a:r>
              <a:rPr dirty="0" sz="800" spc="50">
                <a:latin typeface="PMingLiU"/>
                <a:cs typeface="PMingLiU"/>
              </a:rPr>
              <a:t>razvan@anacon</a:t>
            </a:r>
            <a:r>
              <a:rPr dirty="0" sz="800" spc="45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cat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/etc/passwd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grep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g</a:t>
            </a:r>
            <a:r>
              <a:rPr dirty="0" sz="800" spc="40">
                <a:latin typeface="PMingLiU"/>
                <a:cs typeface="PMingLiU"/>
              </a:rPr>
              <a:t>u</a:t>
            </a:r>
            <a:r>
              <a:rPr dirty="0" sz="800" spc="145">
                <a:latin typeface="PMingLiU"/>
                <a:cs typeface="PMingLiU"/>
              </a:rPr>
              <a:t>est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guest:x:1001:</a:t>
            </a:r>
            <a:r>
              <a:rPr dirty="0" sz="800" spc="114">
                <a:latin typeface="PMingLiU"/>
                <a:cs typeface="PMingLiU"/>
              </a:rPr>
              <a:t>1</a:t>
            </a:r>
            <a:r>
              <a:rPr dirty="0" sz="800" spc="75">
                <a:latin typeface="PMingLiU"/>
                <a:cs typeface="PMingLiU"/>
              </a:rPr>
              <a:t>001:Guest,EF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303,,,Test:/home</a:t>
            </a:r>
            <a:r>
              <a:rPr dirty="0" sz="800" spc="70">
                <a:latin typeface="PMingLiU"/>
                <a:cs typeface="PMingLiU"/>
              </a:rPr>
              <a:t>/</a:t>
            </a:r>
            <a:r>
              <a:rPr dirty="0" sz="800" spc="114">
                <a:latin typeface="PMingLiU"/>
                <a:cs typeface="PMingLiU"/>
              </a:rPr>
              <a:t>guest:/bin/bash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900" spc="100">
                <a:solidFill>
                  <a:srgbClr val="FFFFFF"/>
                </a:solidFill>
                <a:latin typeface="PMingLiU"/>
                <a:cs typeface="PMingLiU"/>
              </a:rPr>
              <a:t>/etc/shadow</a:t>
            </a:r>
            <a:endParaRPr sz="900">
              <a:latin typeface="PMingLiU"/>
              <a:cs typeface="PMingLiU"/>
            </a:endParaRPr>
          </a:p>
          <a:p>
            <a:pPr marL="12700" marR="480695">
              <a:lnSpc>
                <a:spcPts val="950"/>
              </a:lnSpc>
              <a:spcBef>
                <a:spcPts val="409"/>
              </a:spcBef>
            </a:pPr>
            <a:r>
              <a:rPr dirty="0" sz="800" spc="50">
                <a:latin typeface="PMingLiU"/>
                <a:cs typeface="PMingLiU"/>
              </a:rPr>
              <a:t>razvan@anaco</a:t>
            </a:r>
            <a:r>
              <a:rPr dirty="0" sz="800" spc="45">
                <a:latin typeface="PMingLiU"/>
                <a:cs typeface="PMingLiU"/>
              </a:rPr>
              <a:t>n</a:t>
            </a:r>
            <a:r>
              <a:rPr dirty="0" sz="800" spc="95">
                <a:latin typeface="PMingLiU"/>
                <a:cs typeface="PMingLiU"/>
              </a:rPr>
              <a:t>da:~/junk$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cat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/etc/shadow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grep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g</a:t>
            </a:r>
            <a:r>
              <a:rPr dirty="0" sz="800" spc="40">
                <a:latin typeface="PMingLiU"/>
                <a:cs typeface="PMingLiU"/>
              </a:rPr>
              <a:t>u</a:t>
            </a:r>
            <a:r>
              <a:rPr dirty="0" sz="800" spc="145">
                <a:latin typeface="PMingLiU"/>
                <a:cs typeface="PMingLiU"/>
              </a:rPr>
              <a:t>est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150">
                <a:latin typeface="PMingLiU"/>
                <a:cs typeface="PMingLiU"/>
              </a:rPr>
              <a:t>cat: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/etc/shadow: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Permission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denied</a:t>
            </a:r>
            <a:r>
              <a:rPr dirty="0" sz="800" spc="5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anaconda:/ho</a:t>
            </a:r>
            <a:r>
              <a:rPr dirty="0" sz="800" spc="110">
                <a:latin typeface="PMingLiU"/>
                <a:cs typeface="PMingLiU"/>
              </a:rPr>
              <a:t>m</a:t>
            </a:r>
            <a:r>
              <a:rPr dirty="0" sz="800" spc="100">
                <a:latin typeface="PMingLiU"/>
                <a:cs typeface="PMingLiU"/>
              </a:rPr>
              <a:t>e/razvan/junk#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cat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/etc/shadow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grep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guest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5"/>
              </a:lnSpc>
            </a:pPr>
            <a:r>
              <a:rPr dirty="0" sz="800" spc="90">
                <a:latin typeface="PMingLiU"/>
                <a:cs typeface="PMingLiU"/>
              </a:rPr>
              <a:t>guest:$1$jv4</a:t>
            </a:r>
            <a:r>
              <a:rPr dirty="0" sz="800" spc="100">
                <a:latin typeface="PMingLiU"/>
                <a:cs typeface="PMingLiU"/>
              </a:rPr>
              <a:t>h</a:t>
            </a:r>
            <a:r>
              <a:rPr dirty="0" sz="800" spc="35">
                <a:latin typeface="PMingLiU"/>
                <a:cs typeface="PMingLiU"/>
              </a:rPr>
              <a:t>P2au$BSrUDS0J7LhJv8PrCF</a:t>
            </a:r>
            <a:r>
              <a:rPr dirty="0" sz="800" spc="15">
                <a:latin typeface="PMingLiU"/>
                <a:cs typeface="PMingLiU"/>
              </a:rPr>
              <a:t>l</a:t>
            </a:r>
            <a:r>
              <a:rPr dirty="0" sz="800" spc="105">
                <a:latin typeface="PMingLiU"/>
                <a:cs typeface="PMingLiU"/>
              </a:rPr>
              <a:t>tU/:13124:0:99999:7:::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15" action="ppaction://hlinksldjump"/>
              </a:rPr>
              <a:t>Cursul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12,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Elemente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25">
                <a:hlinkClick r:id="rId15" action="ppaction://hlinksldjump"/>
              </a:rPr>
              <a:t>de</a:t>
            </a:r>
            <a:r>
              <a:rPr dirty="0" spc="35">
                <a:hlinkClick r:id="rId15" action="ppaction://hlinksldjump"/>
              </a:rPr>
              <a:t> </a:t>
            </a:r>
            <a:r>
              <a:rPr dirty="0" spc="-5">
                <a:hlinkClick r:id="rId15" action="ppaction://hlinksldjump"/>
              </a:rPr>
              <a:t>securitate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31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3790">
              <a:lnSpc>
                <a:spcPct val="100000"/>
              </a:lnSpc>
            </a:pPr>
            <a:r>
              <a:rPr dirty="0" spc="20"/>
              <a:t>V</a:t>
            </a:r>
            <a:r>
              <a:rPr dirty="0" spc="-40"/>
              <a:t>alid</a:t>
            </a:r>
            <a:r>
              <a:rPr dirty="0" spc="-9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35"/>
              <a:t>autentifi</a:t>
            </a:r>
            <a:r>
              <a:rPr dirty="0" spc="-55"/>
              <a:t>c</a:t>
            </a:r>
            <a:r>
              <a:rPr dirty="0" spc="-650"/>
              <a:t>˘</a:t>
            </a:r>
            <a:r>
              <a:rPr dirty="0" spc="-30"/>
              <a:t>arii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5"/>
              <a:t> </a:t>
            </a:r>
            <a:r>
              <a:rPr dirty="0" spc="-30"/>
              <a:t>Unix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7357" y="797666"/>
            <a:ext cx="3729354" cy="193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58365">
              <a:lnSpc>
                <a:spcPct val="125299"/>
              </a:lnSpc>
            </a:pPr>
            <a:r>
              <a:rPr dirty="0" sz="1100" spc="-45">
                <a:solidFill>
                  <a:srgbClr val="B85433"/>
                </a:solidFill>
                <a:latin typeface="Tahoma"/>
                <a:cs typeface="Tahoma"/>
              </a:rPr>
              <a:t>1.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duce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use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5">
                <a:latin typeface="Tahoma"/>
                <a:cs typeface="Tahoma"/>
              </a:rPr>
              <a:t>n</a:t>
            </a:r>
            <a:r>
              <a:rPr dirty="0" sz="1100" spc="-70">
                <a:latin typeface="Tahoma"/>
                <a:cs typeface="Tahoma"/>
              </a:rPr>
              <a:t>ame</a:t>
            </a:r>
            <a:r>
              <a:rPr dirty="0" sz="1100" spc="-30">
                <a:latin typeface="Tahoma"/>
                <a:cs typeface="Tahoma"/>
              </a:rPr>
              <a:t>-ul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</a:rPr>
              <a:t>2.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duce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endParaRPr sz="1100">
              <a:latin typeface="Tahoma"/>
              <a:cs typeface="Tahoma"/>
            </a:endParaRPr>
          </a:p>
          <a:p>
            <a:pPr marL="12700" marR="176530">
              <a:lnSpc>
                <a:spcPct val="113199"/>
              </a:lnSpc>
              <a:spcBef>
                <a:spcPts val="160"/>
              </a:spcBef>
            </a:pPr>
            <a:r>
              <a:rPr dirty="0" sz="1100" spc="-45">
                <a:solidFill>
                  <a:srgbClr val="B85433"/>
                </a:solidFill>
                <a:latin typeface="Tahoma"/>
                <a:cs typeface="Tahoma"/>
              </a:rPr>
              <a:t>3.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calizea</a:t>
            </a:r>
            <a:r>
              <a:rPr dirty="0" sz="1100" spc="-4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use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5">
                <a:latin typeface="Tahoma"/>
                <a:cs typeface="Tahoma"/>
              </a:rPr>
              <a:t>n</a:t>
            </a:r>
            <a:r>
              <a:rPr dirty="0" sz="1100" spc="-70">
                <a:latin typeface="Tahoma"/>
                <a:cs typeface="Tahoma"/>
              </a:rPr>
              <a:t>ame</a:t>
            </a:r>
            <a:r>
              <a:rPr dirty="0" sz="1100" spc="-30">
                <a:latin typeface="Tahoma"/>
                <a:cs typeface="Tahoma"/>
              </a:rPr>
              <a:t>-ul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sistem;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da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exis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45">
                <a:latin typeface="Tahoma"/>
                <a:cs typeface="Tahoma"/>
              </a:rPr>
              <a:t>ro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</a:rPr>
              <a:t>4.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apli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ritmul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15">
                <a:latin typeface="Tahoma"/>
                <a:cs typeface="Tahoma"/>
              </a:rPr>
              <a:t>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65">
                <a:latin typeface="Tahoma"/>
                <a:cs typeface="Tahoma"/>
              </a:rPr>
              <a:t>du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32956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alg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ritm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one-</a:t>
            </a:r>
            <a:r>
              <a:rPr dirty="0" sz="1000" spc="-105">
                <a:latin typeface="Tahoma"/>
                <a:cs typeface="Tahoma"/>
              </a:rPr>
              <a:t>w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y: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cript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decriptat</a:t>
            </a:r>
            <a:endParaRPr sz="1000">
              <a:latin typeface="Tahoma"/>
              <a:cs typeface="Tahoma"/>
            </a:endParaRPr>
          </a:p>
          <a:p>
            <a:pPr marL="32956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rute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rce,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generea</a:t>
            </a:r>
            <a:r>
              <a:rPr dirty="0" sz="1000" spc="-6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criptea</a:t>
            </a:r>
            <a:r>
              <a:rPr dirty="0" sz="1000" spc="-3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89230" marR="17145" indent="-176530">
              <a:lnSpc>
                <a:spcPct val="102699"/>
              </a:lnSpc>
              <a:spcBef>
                <a:spcPts val="315"/>
              </a:spcBef>
              <a:buClr>
                <a:srgbClr val="B85433"/>
              </a:buClr>
              <a:buAutoNum type="arabicPeriod" startAt="5"/>
              <a:tabLst>
                <a:tab pos="120650" algn="l"/>
              </a:tabLst>
            </a:pP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verifi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100">
                <a:latin typeface="Tahoma"/>
                <a:cs typeface="Tahoma"/>
              </a:rPr>
              <a:t> 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criptat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ob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inut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sus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cripta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35">
                <a:latin typeface="Tahoma"/>
                <a:cs typeface="Tahoma"/>
              </a:rPr>
              <a:t>ierul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5">
                <a:latin typeface="Arial"/>
                <a:cs typeface="Arial"/>
              </a:rPr>
              <a:t>/etc/shadow</a:t>
            </a:r>
            <a:endParaRPr sz="1100">
              <a:latin typeface="Arial"/>
              <a:cs typeface="Arial"/>
            </a:endParaRPr>
          </a:p>
          <a:p>
            <a:pPr marL="189230" marR="154940" indent="-176530">
              <a:lnSpc>
                <a:spcPct val="102600"/>
              </a:lnSpc>
              <a:spcBef>
                <a:spcPts val="300"/>
              </a:spcBef>
              <a:buClr>
                <a:srgbClr val="B85433"/>
              </a:buClr>
              <a:buAutoNum type="arabicPeriod" startAt="5"/>
              <a:tabLst>
                <a:tab pos="120650" algn="l"/>
              </a:tabLst>
            </a:pPr>
            <a:r>
              <a:rPr dirty="0" sz="1100" spc="-45">
                <a:latin typeface="Tahoma"/>
                <a:cs typeface="Tahoma"/>
              </a:rPr>
              <a:t>da</a:t>
            </a:r>
            <a:r>
              <a:rPr dirty="0" sz="1100" spc="-5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do</a:t>
            </a:r>
            <a:r>
              <a:rPr dirty="0" sz="1100" spc="-65">
                <a:latin typeface="Tahoma"/>
                <a:cs typeface="Tahoma"/>
              </a:rPr>
              <a:t>u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-100">
                <a:latin typeface="Tahoma"/>
                <a:cs typeface="Tahoma"/>
              </a:rPr>
              <a:t> 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iruri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(criptate)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respund,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admis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sistem;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altfel,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ero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32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93085">
              <a:lnSpc>
                <a:spcPct val="100000"/>
              </a:lnSpc>
            </a:pPr>
            <a:r>
              <a:rPr dirty="0" spc="-35"/>
              <a:t>Prelucr</a:t>
            </a:r>
            <a:r>
              <a:rPr dirty="0" spc="-7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973" y="955028"/>
            <a:ext cx="3324229" cy="456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2587" y="922066"/>
            <a:ext cx="370780" cy="467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231" y="1570366"/>
            <a:ext cx="512077" cy="58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8367" y="2041083"/>
            <a:ext cx="26670" cy="36195"/>
          </a:xfrm>
          <a:custGeom>
            <a:avLst/>
            <a:gdLst/>
            <a:ahLst/>
            <a:cxnLst/>
            <a:rect l="l" t="t" r="r" b="b"/>
            <a:pathLst>
              <a:path w="26669" h="36194">
                <a:moveTo>
                  <a:pt x="18288" y="0"/>
                </a:moveTo>
                <a:lnTo>
                  <a:pt x="11459" y="0"/>
                </a:lnTo>
                <a:lnTo>
                  <a:pt x="7401" y="1595"/>
                </a:lnTo>
                <a:lnTo>
                  <a:pt x="1478" y="7971"/>
                </a:lnTo>
                <a:lnTo>
                  <a:pt x="0" y="12344"/>
                </a:lnTo>
                <a:lnTo>
                  <a:pt x="0" y="23387"/>
                </a:lnTo>
                <a:lnTo>
                  <a:pt x="1465" y="27744"/>
                </a:lnTo>
                <a:lnTo>
                  <a:pt x="7327" y="34197"/>
                </a:lnTo>
                <a:lnTo>
                  <a:pt x="11281" y="35811"/>
                </a:lnTo>
                <a:lnTo>
                  <a:pt x="18092" y="35811"/>
                </a:lnTo>
                <a:lnTo>
                  <a:pt x="19817" y="35668"/>
                </a:lnTo>
                <a:lnTo>
                  <a:pt x="23061" y="35098"/>
                </a:lnTo>
                <a:lnTo>
                  <a:pt x="24630" y="34674"/>
                </a:lnTo>
                <a:lnTo>
                  <a:pt x="26146" y="34104"/>
                </a:lnTo>
                <a:lnTo>
                  <a:pt x="26146" y="31263"/>
                </a:lnTo>
                <a:lnTo>
                  <a:pt x="13301" y="31263"/>
                </a:lnTo>
                <a:lnTo>
                  <a:pt x="10560" y="30092"/>
                </a:lnTo>
                <a:lnTo>
                  <a:pt x="6657" y="25417"/>
                </a:lnTo>
                <a:lnTo>
                  <a:pt x="5684" y="22131"/>
                </a:lnTo>
                <a:lnTo>
                  <a:pt x="5684" y="13677"/>
                </a:lnTo>
                <a:lnTo>
                  <a:pt x="6657" y="10393"/>
                </a:lnTo>
                <a:lnTo>
                  <a:pt x="10560" y="5716"/>
                </a:lnTo>
                <a:lnTo>
                  <a:pt x="13301" y="4547"/>
                </a:lnTo>
                <a:lnTo>
                  <a:pt x="26146" y="4547"/>
                </a:lnTo>
                <a:lnTo>
                  <a:pt x="26146" y="2273"/>
                </a:lnTo>
                <a:lnTo>
                  <a:pt x="24648" y="1515"/>
                </a:lnTo>
                <a:lnTo>
                  <a:pt x="23103" y="946"/>
                </a:lnTo>
                <a:lnTo>
                  <a:pt x="19918" y="188"/>
                </a:lnTo>
                <a:lnTo>
                  <a:pt x="18288" y="0"/>
                </a:lnTo>
                <a:close/>
              </a:path>
              <a:path w="26669" h="36194">
                <a:moveTo>
                  <a:pt x="26146" y="28989"/>
                </a:moveTo>
                <a:lnTo>
                  <a:pt x="24606" y="29747"/>
                </a:lnTo>
                <a:lnTo>
                  <a:pt x="23064" y="30314"/>
                </a:lnTo>
                <a:lnTo>
                  <a:pt x="19974" y="31072"/>
                </a:lnTo>
                <a:lnTo>
                  <a:pt x="18410" y="31263"/>
                </a:lnTo>
                <a:lnTo>
                  <a:pt x="26146" y="31263"/>
                </a:lnTo>
                <a:lnTo>
                  <a:pt x="26146" y="28989"/>
                </a:lnTo>
                <a:close/>
              </a:path>
              <a:path w="26669" h="36194">
                <a:moveTo>
                  <a:pt x="26146" y="4547"/>
                </a:moveTo>
                <a:lnTo>
                  <a:pt x="18410" y="4547"/>
                </a:lnTo>
                <a:lnTo>
                  <a:pt x="19974" y="4783"/>
                </a:lnTo>
                <a:lnTo>
                  <a:pt x="23064" y="5732"/>
                </a:lnTo>
                <a:lnTo>
                  <a:pt x="24606" y="6442"/>
                </a:lnTo>
                <a:lnTo>
                  <a:pt x="26146" y="7388"/>
                </a:lnTo>
                <a:lnTo>
                  <a:pt x="26146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24594" y="2042220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40" h="34925">
                <a:moveTo>
                  <a:pt x="5684" y="0"/>
                </a:moveTo>
                <a:lnTo>
                  <a:pt x="0" y="0"/>
                </a:lnTo>
                <a:lnTo>
                  <a:pt x="0" y="25019"/>
                </a:lnTo>
                <a:lnTo>
                  <a:pt x="980" y="28584"/>
                </a:lnTo>
                <a:lnTo>
                  <a:pt x="4900" y="33455"/>
                </a:lnTo>
                <a:lnTo>
                  <a:pt x="7772" y="34674"/>
                </a:lnTo>
                <a:lnTo>
                  <a:pt x="13846" y="34674"/>
                </a:lnTo>
                <a:lnTo>
                  <a:pt x="15861" y="34160"/>
                </a:lnTo>
                <a:lnTo>
                  <a:pt x="19330" y="32106"/>
                </a:lnTo>
                <a:lnTo>
                  <a:pt x="20856" y="30534"/>
                </a:lnTo>
                <a:lnTo>
                  <a:pt x="21110" y="30126"/>
                </a:lnTo>
                <a:lnTo>
                  <a:pt x="10468" y="30126"/>
                </a:lnTo>
                <a:lnTo>
                  <a:pt x="8676" y="29294"/>
                </a:lnTo>
                <a:lnTo>
                  <a:pt x="6283" y="25960"/>
                </a:lnTo>
                <a:lnTo>
                  <a:pt x="5684" y="23456"/>
                </a:lnTo>
                <a:lnTo>
                  <a:pt x="5684" y="0"/>
                </a:lnTo>
                <a:close/>
              </a:path>
              <a:path w="27940" h="34925">
                <a:moveTo>
                  <a:pt x="27852" y="28420"/>
                </a:moveTo>
                <a:lnTo>
                  <a:pt x="22171" y="28420"/>
                </a:lnTo>
                <a:lnTo>
                  <a:pt x="22171" y="33537"/>
                </a:lnTo>
                <a:lnTo>
                  <a:pt x="27852" y="33537"/>
                </a:lnTo>
                <a:lnTo>
                  <a:pt x="27852" y="28420"/>
                </a:lnTo>
                <a:close/>
              </a:path>
              <a:path w="27940" h="34925">
                <a:moveTo>
                  <a:pt x="27852" y="0"/>
                </a:moveTo>
                <a:lnTo>
                  <a:pt x="22171" y="0"/>
                </a:lnTo>
                <a:lnTo>
                  <a:pt x="22171" y="22462"/>
                </a:lnTo>
                <a:lnTo>
                  <a:pt x="21333" y="25168"/>
                </a:lnTo>
                <a:lnTo>
                  <a:pt x="18002" y="29135"/>
                </a:lnTo>
                <a:lnTo>
                  <a:pt x="15733" y="30126"/>
                </a:lnTo>
                <a:lnTo>
                  <a:pt x="21110" y="30126"/>
                </a:lnTo>
                <a:lnTo>
                  <a:pt x="22171" y="28420"/>
                </a:lnTo>
                <a:lnTo>
                  <a:pt x="27852" y="28420"/>
                </a:lnTo>
                <a:lnTo>
                  <a:pt x="27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9889" y="2032557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90" h="43814">
                <a:moveTo>
                  <a:pt x="9662" y="13640"/>
                </a:moveTo>
                <a:lnTo>
                  <a:pt x="3977" y="13640"/>
                </a:lnTo>
                <a:lnTo>
                  <a:pt x="3977" y="36317"/>
                </a:lnTo>
                <a:lnTo>
                  <a:pt x="4799" y="39216"/>
                </a:lnTo>
                <a:lnTo>
                  <a:pt x="8077" y="42402"/>
                </a:lnTo>
                <a:lnTo>
                  <a:pt x="11053" y="43199"/>
                </a:lnTo>
                <a:lnTo>
                  <a:pt x="21031" y="43199"/>
                </a:lnTo>
                <a:lnTo>
                  <a:pt x="21031" y="38652"/>
                </a:lnTo>
                <a:lnTo>
                  <a:pt x="13062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7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90" h="43814">
                <a:moveTo>
                  <a:pt x="21031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31" y="13640"/>
                </a:lnTo>
                <a:lnTo>
                  <a:pt x="21031" y="9662"/>
                </a:lnTo>
                <a:close/>
              </a:path>
              <a:path w="21590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4978" y="2194197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40" h="36194">
                <a:moveTo>
                  <a:pt x="24938" y="4547"/>
                </a:moveTo>
                <a:lnTo>
                  <a:pt x="15808" y="4547"/>
                </a:lnTo>
                <a:lnTo>
                  <a:pt x="18097" y="5292"/>
                </a:lnTo>
                <a:lnTo>
                  <a:pt x="21354" y="8257"/>
                </a:lnTo>
                <a:lnTo>
                  <a:pt x="22168" y="10351"/>
                </a:lnTo>
                <a:lnTo>
                  <a:pt x="22168" y="13642"/>
                </a:lnTo>
                <a:lnTo>
                  <a:pt x="9892" y="13642"/>
                </a:lnTo>
                <a:lnTo>
                  <a:pt x="6193" y="14610"/>
                </a:lnTo>
                <a:lnTo>
                  <a:pt x="1237" y="18463"/>
                </a:lnTo>
                <a:lnTo>
                  <a:pt x="0" y="21322"/>
                </a:lnTo>
                <a:lnTo>
                  <a:pt x="0" y="28369"/>
                </a:lnTo>
                <a:lnTo>
                  <a:pt x="983" y="30964"/>
                </a:lnTo>
                <a:lnTo>
                  <a:pt x="4918" y="34843"/>
                </a:lnTo>
                <a:lnTo>
                  <a:pt x="7571" y="35811"/>
                </a:lnTo>
                <a:lnTo>
                  <a:pt x="13547" y="35811"/>
                </a:lnTo>
                <a:lnTo>
                  <a:pt x="15778" y="35350"/>
                </a:lnTo>
                <a:lnTo>
                  <a:pt x="19425" y="33502"/>
                </a:lnTo>
                <a:lnTo>
                  <a:pt x="20946" y="32069"/>
                </a:lnTo>
                <a:lnTo>
                  <a:pt x="21453" y="31263"/>
                </a:lnTo>
                <a:lnTo>
                  <a:pt x="10417" y="31263"/>
                </a:lnTo>
                <a:lnTo>
                  <a:pt x="8748" y="30670"/>
                </a:lnTo>
                <a:lnTo>
                  <a:pt x="6296" y="28282"/>
                </a:lnTo>
                <a:lnTo>
                  <a:pt x="5684" y="26668"/>
                </a:lnTo>
                <a:lnTo>
                  <a:pt x="5684" y="22078"/>
                </a:lnTo>
                <a:lnTo>
                  <a:pt x="6500" y="20273"/>
                </a:lnTo>
                <a:lnTo>
                  <a:pt x="9768" y="18153"/>
                </a:lnTo>
                <a:lnTo>
                  <a:pt x="12704" y="17623"/>
                </a:lnTo>
                <a:lnTo>
                  <a:pt x="27852" y="17623"/>
                </a:lnTo>
                <a:lnTo>
                  <a:pt x="27852" y="10309"/>
                </a:lnTo>
                <a:lnTo>
                  <a:pt x="26668" y="6418"/>
                </a:lnTo>
                <a:lnTo>
                  <a:pt x="24938" y="4547"/>
                </a:lnTo>
                <a:close/>
              </a:path>
              <a:path w="27940" h="36194">
                <a:moveTo>
                  <a:pt x="27852" y="30126"/>
                </a:moveTo>
                <a:lnTo>
                  <a:pt x="22168" y="30126"/>
                </a:lnTo>
                <a:lnTo>
                  <a:pt x="22168" y="34674"/>
                </a:lnTo>
                <a:lnTo>
                  <a:pt x="27852" y="34674"/>
                </a:lnTo>
                <a:lnTo>
                  <a:pt x="27852" y="30126"/>
                </a:lnTo>
                <a:close/>
              </a:path>
              <a:path w="27940" h="36194">
                <a:moveTo>
                  <a:pt x="27852" y="17623"/>
                </a:moveTo>
                <a:lnTo>
                  <a:pt x="22168" y="17623"/>
                </a:lnTo>
                <a:lnTo>
                  <a:pt x="22168" y="22658"/>
                </a:lnTo>
                <a:lnTo>
                  <a:pt x="21288" y="25647"/>
                </a:lnTo>
                <a:lnTo>
                  <a:pt x="17771" y="30142"/>
                </a:lnTo>
                <a:lnTo>
                  <a:pt x="15439" y="31263"/>
                </a:lnTo>
                <a:lnTo>
                  <a:pt x="21453" y="31263"/>
                </a:lnTo>
                <a:lnTo>
                  <a:pt x="22168" y="30126"/>
                </a:lnTo>
                <a:lnTo>
                  <a:pt x="27852" y="30126"/>
                </a:lnTo>
                <a:lnTo>
                  <a:pt x="27852" y="17623"/>
                </a:lnTo>
                <a:close/>
              </a:path>
              <a:path w="27940" h="36194">
                <a:moveTo>
                  <a:pt x="18349" y="0"/>
                </a:moveTo>
                <a:lnTo>
                  <a:pt x="11777" y="0"/>
                </a:lnTo>
                <a:lnTo>
                  <a:pt x="9948" y="190"/>
                </a:lnTo>
                <a:lnTo>
                  <a:pt x="6201" y="948"/>
                </a:lnTo>
                <a:lnTo>
                  <a:pt x="4269" y="1515"/>
                </a:lnTo>
                <a:lnTo>
                  <a:pt x="2273" y="2276"/>
                </a:lnTo>
                <a:lnTo>
                  <a:pt x="2273" y="7391"/>
                </a:lnTo>
                <a:lnTo>
                  <a:pt x="3911" y="6442"/>
                </a:lnTo>
                <a:lnTo>
                  <a:pt x="5618" y="5732"/>
                </a:lnTo>
                <a:lnTo>
                  <a:pt x="9164" y="4786"/>
                </a:lnTo>
                <a:lnTo>
                  <a:pt x="10987" y="4547"/>
                </a:lnTo>
                <a:lnTo>
                  <a:pt x="24938" y="4547"/>
                </a:lnTo>
                <a:lnTo>
                  <a:pt x="21929" y="1285"/>
                </a:lnTo>
                <a:lnTo>
                  <a:pt x="1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2308" y="2195334"/>
            <a:ext cx="45085" cy="33655"/>
          </a:xfrm>
          <a:custGeom>
            <a:avLst/>
            <a:gdLst/>
            <a:ahLst/>
            <a:cxnLst/>
            <a:rect l="l" t="t" r="r" b="b"/>
            <a:pathLst>
              <a:path w="45084" h="33655">
                <a:moveTo>
                  <a:pt x="5499" y="0"/>
                </a:moveTo>
                <a:lnTo>
                  <a:pt x="0" y="0"/>
                </a:lnTo>
                <a:lnTo>
                  <a:pt x="8758" y="33537"/>
                </a:lnTo>
                <a:lnTo>
                  <a:pt x="15240" y="33537"/>
                </a:lnTo>
                <a:lnTo>
                  <a:pt x="17177" y="26175"/>
                </a:lnTo>
                <a:lnTo>
                  <a:pt x="12373" y="26175"/>
                </a:lnTo>
                <a:lnTo>
                  <a:pt x="5499" y="0"/>
                </a:lnTo>
                <a:close/>
              </a:path>
              <a:path w="45084" h="33655">
                <a:moveTo>
                  <a:pt x="27284" y="6050"/>
                </a:moveTo>
                <a:lnTo>
                  <a:pt x="22470" y="6050"/>
                </a:lnTo>
                <a:lnTo>
                  <a:pt x="29665" y="33537"/>
                </a:lnTo>
                <a:lnTo>
                  <a:pt x="36147" y="33537"/>
                </a:lnTo>
                <a:lnTo>
                  <a:pt x="38070" y="26175"/>
                </a:lnTo>
                <a:lnTo>
                  <a:pt x="32570" y="26175"/>
                </a:lnTo>
                <a:lnTo>
                  <a:pt x="27284" y="6050"/>
                </a:lnTo>
                <a:close/>
              </a:path>
              <a:path w="45084" h="33655">
                <a:moveTo>
                  <a:pt x="25695" y="0"/>
                </a:moveTo>
                <a:lnTo>
                  <a:pt x="19210" y="0"/>
                </a:lnTo>
                <a:lnTo>
                  <a:pt x="12373" y="26175"/>
                </a:lnTo>
                <a:lnTo>
                  <a:pt x="17177" y="26175"/>
                </a:lnTo>
                <a:lnTo>
                  <a:pt x="22470" y="6050"/>
                </a:lnTo>
                <a:lnTo>
                  <a:pt x="27284" y="6050"/>
                </a:lnTo>
                <a:lnTo>
                  <a:pt x="25695" y="0"/>
                </a:lnTo>
                <a:close/>
              </a:path>
              <a:path w="45084" h="33655">
                <a:moveTo>
                  <a:pt x="44906" y="0"/>
                </a:moveTo>
                <a:lnTo>
                  <a:pt x="39407" y="0"/>
                </a:lnTo>
                <a:lnTo>
                  <a:pt x="32570" y="26175"/>
                </a:lnTo>
                <a:lnTo>
                  <a:pt x="38070" y="26175"/>
                </a:lnTo>
                <a:lnTo>
                  <a:pt x="44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5743" y="2182831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4" h="46355">
                <a:moveTo>
                  <a:pt x="5681" y="0"/>
                </a:moveTo>
                <a:lnTo>
                  <a:pt x="0" y="0"/>
                </a:lnTo>
                <a:lnTo>
                  <a:pt x="0" y="46040"/>
                </a:lnTo>
                <a:lnTo>
                  <a:pt x="5681" y="46040"/>
                </a:lnTo>
                <a:lnTo>
                  <a:pt x="5681" y="29662"/>
                </a:lnTo>
                <a:lnTo>
                  <a:pt x="12828" y="29662"/>
                </a:lnTo>
                <a:lnTo>
                  <a:pt x="11331" y="28197"/>
                </a:lnTo>
                <a:lnTo>
                  <a:pt x="12718" y="26965"/>
                </a:lnTo>
                <a:lnTo>
                  <a:pt x="5681" y="26965"/>
                </a:lnTo>
                <a:lnTo>
                  <a:pt x="5681" y="0"/>
                </a:lnTo>
                <a:close/>
              </a:path>
              <a:path w="29844" h="46355">
                <a:moveTo>
                  <a:pt x="12828" y="29662"/>
                </a:moveTo>
                <a:lnTo>
                  <a:pt x="5681" y="29662"/>
                </a:lnTo>
                <a:lnTo>
                  <a:pt x="22478" y="46040"/>
                </a:lnTo>
                <a:lnTo>
                  <a:pt x="29556" y="46040"/>
                </a:lnTo>
                <a:lnTo>
                  <a:pt x="12828" y="29662"/>
                </a:lnTo>
                <a:close/>
              </a:path>
              <a:path w="29844" h="46355">
                <a:moveTo>
                  <a:pt x="28987" y="12503"/>
                </a:moveTo>
                <a:lnTo>
                  <a:pt x="21998" y="12503"/>
                </a:lnTo>
                <a:lnTo>
                  <a:pt x="5681" y="26965"/>
                </a:lnTo>
                <a:lnTo>
                  <a:pt x="12718" y="26965"/>
                </a:lnTo>
                <a:lnTo>
                  <a:pt x="28987" y="12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879" y="2348452"/>
            <a:ext cx="45085" cy="33655"/>
          </a:xfrm>
          <a:custGeom>
            <a:avLst/>
            <a:gdLst/>
            <a:ahLst/>
            <a:cxnLst/>
            <a:rect l="l" t="t" r="r" b="b"/>
            <a:pathLst>
              <a:path w="45084" h="33655">
                <a:moveTo>
                  <a:pt x="5499" y="0"/>
                </a:moveTo>
                <a:lnTo>
                  <a:pt x="0" y="0"/>
                </a:lnTo>
                <a:lnTo>
                  <a:pt x="8756" y="33536"/>
                </a:lnTo>
                <a:lnTo>
                  <a:pt x="15240" y="33536"/>
                </a:lnTo>
                <a:lnTo>
                  <a:pt x="17177" y="26173"/>
                </a:lnTo>
                <a:lnTo>
                  <a:pt x="12370" y="26173"/>
                </a:lnTo>
                <a:lnTo>
                  <a:pt x="5499" y="0"/>
                </a:lnTo>
                <a:close/>
              </a:path>
              <a:path w="45084" h="33655">
                <a:moveTo>
                  <a:pt x="27284" y="6047"/>
                </a:moveTo>
                <a:lnTo>
                  <a:pt x="22470" y="6047"/>
                </a:lnTo>
                <a:lnTo>
                  <a:pt x="29665" y="33536"/>
                </a:lnTo>
                <a:lnTo>
                  <a:pt x="36147" y="33536"/>
                </a:lnTo>
                <a:lnTo>
                  <a:pt x="38070" y="26173"/>
                </a:lnTo>
                <a:lnTo>
                  <a:pt x="32570" y="26173"/>
                </a:lnTo>
                <a:lnTo>
                  <a:pt x="27284" y="6047"/>
                </a:lnTo>
                <a:close/>
              </a:path>
              <a:path w="45084" h="33655">
                <a:moveTo>
                  <a:pt x="25695" y="0"/>
                </a:moveTo>
                <a:lnTo>
                  <a:pt x="19210" y="0"/>
                </a:lnTo>
                <a:lnTo>
                  <a:pt x="12370" y="26173"/>
                </a:lnTo>
                <a:lnTo>
                  <a:pt x="17177" y="26173"/>
                </a:lnTo>
                <a:lnTo>
                  <a:pt x="22470" y="6047"/>
                </a:lnTo>
                <a:lnTo>
                  <a:pt x="27284" y="6047"/>
                </a:lnTo>
                <a:lnTo>
                  <a:pt x="25695" y="0"/>
                </a:lnTo>
                <a:close/>
              </a:path>
              <a:path w="45084" h="33655">
                <a:moveTo>
                  <a:pt x="44906" y="0"/>
                </a:moveTo>
                <a:lnTo>
                  <a:pt x="39407" y="0"/>
                </a:lnTo>
                <a:lnTo>
                  <a:pt x="32570" y="26173"/>
                </a:lnTo>
                <a:lnTo>
                  <a:pt x="38070" y="26173"/>
                </a:lnTo>
                <a:lnTo>
                  <a:pt x="44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9311" y="2335946"/>
            <a:ext cx="27940" cy="46355"/>
          </a:xfrm>
          <a:custGeom>
            <a:avLst/>
            <a:gdLst/>
            <a:ahLst/>
            <a:cxnLst/>
            <a:rect l="l" t="t" r="r" b="b"/>
            <a:pathLst>
              <a:path w="27940" h="46355">
                <a:moveTo>
                  <a:pt x="5684" y="0"/>
                </a:moveTo>
                <a:lnTo>
                  <a:pt x="0" y="0"/>
                </a:lnTo>
                <a:lnTo>
                  <a:pt x="0" y="46041"/>
                </a:lnTo>
                <a:lnTo>
                  <a:pt x="5684" y="46041"/>
                </a:lnTo>
                <a:lnTo>
                  <a:pt x="5684" y="23592"/>
                </a:lnTo>
                <a:lnTo>
                  <a:pt x="6514" y="20883"/>
                </a:lnTo>
                <a:lnTo>
                  <a:pt x="9242" y="17620"/>
                </a:lnTo>
                <a:lnTo>
                  <a:pt x="5684" y="17620"/>
                </a:lnTo>
                <a:lnTo>
                  <a:pt x="5684" y="0"/>
                </a:lnTo>
                <a:close/>
              </a:path>
              <a:path w="27940" h="46355">
                <a:moveTo>
                  <a:pt x="25657" y="15915"/>
                </a:moveTo>
                <a:lnTo>
                  <a:pt x="17382" y="15915"/>
                </a:lnTo>
                <a:lnTo>
                  <a:pt x="19179" y="16747"/>
                </a:lnTo>
                <a:lnTo>
                  <a:pt x="21572" y="20068"/>
                </a:lnTo>
                <a:lnTo>
                  <a:pt x="22168" y="22570"/>
                </a:lnTo>
                <a:lnTo>
                  <a:pt x="22168" y="46041"/>
                </a:lnTo>
                <a:lnTo>
                  <a:pt x="27852" y="46041"/>
                </a:lnTo>
                <a:lnTo>
                  <a:pt x="27852" y="21016"/>
                </a:lnTo>
                <a:lnTo>
                  <a:pt x="26882" y="17446"/>
                </a:lnTo>
                <a:lnTo>
                  <a:pt x="25657" y="15915"/>
                </a:lnTo>
                <a:close/>
              </a:path>
              <a:path w="27940" h="46355">
                <a:moveTo>
                  <a:pt x="20133" y="11367"/>
                </a:moveTo>
                <a:lnTo>
                  <a:pt x="14045" y="11367"/>
                </a:lnTo>
                <a:lnTo>
                  <a:pt x="12018" y="11886"/>
                </a:lnTo>
                <a:lnTo>
                  <a:pt x="8506" y="13958"/>
                </a:lnTo>
                <a:lnTo>
                  <a:pt x="6983" y="15525"/>
                </a:lnTo>
                <a:lnTo>
                  <a:pt x="5684" y="17620"/>
                </a:lnTo>
                <a:lnTo>
                  <a:pt x="9242" y="17620"/>
                </a:lnTo>
                <a:lnTo>
                  <a:pt x="9837" y="16909"/>
                </a:lnTo>
                <a:lnTo>
                  <a:pt x="12105" y="15915"/>
                </a:lnTo>
                <a:lnTo>
                  <a:pt x="25657" y="15915"/>
                </a:lnTo>
                <a:lnTo>
                  <a:pt x="22997" y="12584"/>
                </a:lnTo>
                <a:lnTo>
                  <a:pt x="20133" y="11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8584" y="2335946"/>
            <a:ext cx="5715" cy="46355"/>
          </a:xfrm>
          <a:custGeom>
            <a:avLst/>
            <a:gdLst/>
            <a:ahLst/>
            <a:cxnLst/>
            <a:rect l="l" t="t" r="r" b="b"/>
            <a:pathLst>
              <a:path w="5715" h="46355">
                <a:moveTo>
                  <a:pt x="5684" y="12505"/>
                </a:moveTo>
                <a:lnTo>
                  <a:pt x="0" y="12505"/>
                </a:lnTo>
                <a:lnTo>
                  <a:pt x="0" y="46041"/>
                </a:lnTo>
                <a:lnTo>
                  <a:pt x="5684" y="46041"/>
                </a:lnTo>
                <a:lnTo>
                  <a:pt x="5684" y="12505"/>
                </a:lnTo>
                <a:close/>
              </a:path>
              <a:path w="5715" h="46355">
                <a:moveTo>
                  <a:pt x="5684" y="0"/>
                </a:moveTo>
                <a:lnTo>
                  <a:pt x="0" y="0"/>
                </a:lnTo>
                <a:lnTo>
                  <a:pt x="0" y="6820"/>
                </a:lnTo>
                <a:lnTo>
                  <a:pt x="5684" y="6820"/>
                </a:lnTo>
                <a:lnTo>
                  <a:pt x="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5733" y="2358967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4" y="0"/>
                </a:lnTo>
              </a:path>
            </a:pathLst>
          </a:custGeom>
          <a:ln w="4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0611" y="2347314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4">
                <a:moveTo>
                  <a:pt x="20686" y="0"/>
                </a:moveTo>
                <a:lnTo>
                  <a:pt x="11265" y="0"/>
                </a:lnTo>
                <a:lnTo>
                  <a:pt x="7317" y="1640"/>
                </a:lnTo>
                <a:lnTo>
                  <a:pt x="1460" y="8194"/>
                </a:lnTo>
                <a:lnTo>
                  <a:pt x="0" y="12624"/>
                </a:lnTo>
                <a:lnTo>
                  <a:pt x="0" y="23607"/>
                </a:lnTo>
                <a:lnTo>
                  <a:pt x="1547" y="27891"/>
                </a:lnTo>
                <a:lnTo>
                  <a:pt x="7746" y="34227"/>
                </a:lnTo>
                <a:lnTo>
                  <a:pt x="11949" y="35810"/>
                </a:lnTo>
                <a:lnTo>
                  <a:pt x="19375" y="35810"/>
                </a:lnTo>
                <a:lnTo>
                  <a:pt x="21466" y="35615"/>
                </a:lnTo>
                <a:lnTo>
                  <a:pt x="25587" y="34839"/>
                </a:lnTo>
                <a:lnTo>
                  <a:pt x="27595" y="34277"/>
                </a:lnTo>
                <a:lnTo>
                  <a:pt x="29556" y="33537"/>
                </a:lnTo>
                <a:lnTo>
                  <a:pt x="29556" y="31263"/>
                </a:lnTo>
                <a:lnTo>
                  <a:pt x="13945" y="31263"/>
                </a:lnTo>
                <a:lnTo>
                  <a:pt x="11114" y="30198"/>
                </a:lnTo>
                <a:lnTo>
                  <a:pt x="7054" y="25935"/>
                </a:lnTo>
                <a:lnTo>
                  <a:pt x="5920" y="22831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5"/>
                </a:lnTo>
                <a:lnTo>
                  <a:pt x="5859" y="14805"/>
                </a:lnTo>
                <a:lnTo>
                  <a:pt x="6132" y="11555"/>
                </a:lnTo>
                <a:lnTo>
                  <a:pt x="7168" y="9033"/>
                </a:lnTo>
                <a:lnTo>
                  <a:pt x="10770" y="5445"/>
                </a:lnTo>
                <a:lnTo>
                  <a:pt x="13165" y="4547"/>
                </a:lnTo>
                <a:lnTo>
                  <a:pt x="26953" y="4547"/>
                </a:lnTo>
                <a:lnTo>
                  <a:pt x="24208" y="1459"/>
                </a:lnTo>
                <a:lnTo>
                  <a:pt x="20686" y="0"/>
                </a:lnTo>
                <a:close/>
              </a:path>
              <a:path w="31115" h="36194">
                <a:moveTo>
                  <a:pt x="29556" y="28421"/>
                </a:moveTo>
                <a:lnTo>
                  <a:pt x="27614" y="29368"/>
                </a:lnTo>
                <a:lnTo>
                  <a:pt x="25658" y="30079"/>
                </a:lnTo>
                <a:lnTo>
                  <a:pt x="21715" y="31026"/>
                </a:lnTo>
                <a:lnTo>
                  <a:pt x="19677" y="31263"/>
                </a:lnTo>
                <a:lnTo>
                  <a:pt x="29556" y="31263"/>
                </a:lnTo>
                <a:lnTo>
                  <a:pt x="29556" y="28421"/>
                </a:lnTo>
                <a:close/>
              </a:path>
              <a:path w="31115" h="36194">
                <a:moveTo>
                  <a:pt x="26953" y="4547"/>
                </a:moveTo>
                <a:lnTo>
                  <a:pt x="18810" y="4547"/>
                </a:lnTo>
                <a:lnTo>
                  <a:pt x="20936" y="5474"/>
                </a:lnTo>
                <a:lnTo>
                  <a:pt x="24145" y="9181"/>
                </a:lnTo>
                <a:lnTo>
                  <a:pt x="24966" y="11664"/>
                </a:lnTo>
                <a:lnTo>
                  <a:pt x="25009" y="14779"/>
                </a:lnTo>
                <a:lnTo>
                  <a:pt x="5859" y="14805"/>
                </a:lnTo>
                <a:lnTo>
                  <a:pt x="30693" y="14805"/>
                </a:lnTo>
                <a:lnTo>
                  <a:pt x="30693" y="11255"/>
                </a:lnTo>
                <a:lnTo>
                  <a:pt x="29397" y="7292"/>
                </a:lnTo>
                <a:lnTo>
                  <a:pt x="26953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0676" y="2347314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4" h="34925">
                <a:moveTo>
                  <a:pt x="5684" y="1137"/>
                </a:moveTo>
                <a:lnTo>
                  <a:pt x="0" y="1137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3133"/>
                </a:lnTo>
                <a:lnTo>
                  <a:pt x="6490" y="10208"/>
                </a:lnTo>
                <a:lnTo>
                  <a:pt x="9621" y="6252"/>
                </a:lnTo>
                <a:lnTo>
                  <a:pt x="5684" y="6252"/>
                </a:lnTo>
                <a:lnTo>
                  <a:pt x="5684" y="1137"/>
                </a:lnTo>
                <a:close/>
              </a:path>
              <a:path w="19684" h="34925">
                <a:moveTo>
                  <a:pt x="16966" y="0"/>
                </a:moveTo>
                <a:lnTo>
                  <a:pt x="14035" y="0"/>
                </a:lnTo>
                <a:lnTo>
                  <a:pt x="11854" y="515"/>
                </a:lnTo>
                <a:lnTo>
                  <a:pt x="8260" y="2570"/>
                </a:lnTo>
                <a:lnTo>
                  <a:pt x="6802" y="4138"/>
                </a:lnTo>
                <a:lnTo>
                  <a:pt x="5684" y="6252"/>
                </a:lnTo>
                <a:lnTo>
                  <a:pt x="9621" y="6252"/>
                </a:lnTo>
                <a:lnTo>
                  <a:pt x="12028" y="5116"/>
                </a:lnTo>
                <a:lnTo>
                  <a:pt x="19321" y="5116"/>
                </a:lnTo>
                <a:lnTo>
                  <a:pt x="19298" y="568"/>
                </a:lnTo>
                <a:lnTo>
                  <a:pt x="18754" y="378"/>
                </a:lnTo>
                <a:lnTo>
                  <a:pt x="18262" y="237"/>
                </a:lnTo>
                <a:lnTo>
                  <a:pt x="17371" y="47"/>
                </a:lnTo>
                <a:lnTo>
                  <a:pt x="16966" y="0"/>
                </a:lnTo>
                <a:close/>
              </a:path>
              <a:path w="19684" h="34925">
                <a:moveTo>
                  <a:pt x="19321" y="5116"/>
                </a:moveTo>
                <a:lnTo>
                  <a:pt x="15890" y="5116"/>
                </a:lnTo>
                <a:lnTo>
                  <a:pt x="16666" y="5208"/>
                </a:lnTo>
                <a:lnTo>
                  <a:pt x="18076" y="5574"/>
                </a:lnTo>
                <a:lnTo>
                  <a:pt x="18728" y="5862"/>
                </a:lnTo>
                <a:lnTo>
                  <a:pt x="19327" y="6252"/>
                </a:lnTo>
                <a:lnTo>
                  <a:pt x="19321" y="5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2410" y="2347314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4">
                <a:moveTo>
                  <a:pt x="20689" y="0"/>
                </a:moveTo>
                <a:lnTo>
                  <a:pt x="11268" y="0"/>
                </a:lnTo>
                <a:lnTo>
                  <a:pt x="7319" y="1640"/>
                </a:lnTo>
                <a:lnTo>
                  <a:pt x="1462" y="8194"/>
                </a:lnTo>
                <a:lnTo>
                  <a:pt x="0" y="12624"/>
                </a:lnTo>
                <a:lnTo>
                  <a:pt x="0" y="23607"/>
                </a:lnTo>
                <a:lnTo>
                  <a:pt x="1550" y="27891"/>
                </a:lnTo>
                <a:lnTo>
                  <a:pt x="7748" y="34227"/>
                </a:lnTo>
                <a:lnTo>
                  <a:pt x="11952" y="35810"/>
                </a:lnTo>
                <a:lnTo>
                  <a:pt x="19377" y="35810"/>
                </a:lnTo>
                <a:lnTo>
                  <a:pt x="21468" y="35615"/>
                </a:lnTo>
                <a:lnTo>
                  <a:pt x="25589" y="34839"/>
                </a:lnTo>
                <a:lnTo>
                  <a:pt x="27601" y="34277"/>
                </a:lnTo>
                <a:lnTo>
                  <a:pt x="29559" y="33537"/>
                </a:lnTo>
                <a:lnTo>
                  <a:pt x="29559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7" y="25935"/>
                </a:lnTo>
                <a:lnTo>
                  <a:pt x="5923" y="22831"/>
                </a:lnTo>
                <a:lnTo>
                  <a:pt x="5684" y="18757"/>
                </a:lnTo>
                <a:lnTo>
                  <a:pt x="30696" y="18757"/>
                </a:lnTo>
                <a:lnTo>
                  <a:pt x="30696" y="14805"/>
                </a:lnTo>
                <a:lnTo>
                  <a:pt x="5864" y="14805"/>
                </a:lnTo>
                <a:lnTo>
                  <a:pt x="6135" y="11555"/>
                </a:lnTo>
                <a:lnTo>
                  <a:pt x="7171" y="9033"/>
                </a:lnTo>
                <a:lnTo>
                  <a:pt x="10772" y="5445"/>
                </a:lnTo>
                <a:lnTo>
                  <a:pt x="13171" y="4547"/>
                </a:lnTo>
                <a:lnTo>
                  <a:pt x="26956" y="4547"/>
                </a:lnTo>
                <a:lnTo>
                  <a:pt x="24211" y="1459"/>
                </a:lnTo>
                <a:lnTo>
                  <a:pt x="20689" y="0"/>
                </a:lnTo>
                <a:close/>
              </a:path>
              <a:path w="31115" h="36194">
                <a:moveTo>
                  <a:pt x="29559" y="28421"/>
                </a:moveTo>
                <a:lnTo>
                  <a:pt x="27617" y="29368"/>
                </a:lnTo>
                <a:lnTo>
                  <a:pt x="25661" y="30079"/>
                </a:lnTo>
                <a:lnTo>
                  <a:pt x="21717" y="31026"/>
                </a:lnTo>
                <a:lnTo>
                  <a:pt x="19679" y="31263"/>
                </a:lnTo>
                <a:lnTo>
                  <a:pt x="29559" y="31263"/>
                </a:lnTo>
                <a:lnTo>
                  <a:pt x="29559" y="28421"/>
                </a:lnTo>
                <a:close/>
              </a:path>
              <a:path w="31115" h="36194">
                <a:moveTo>
                  <a:pt x="26956" y="4547"/>
                </a:moveTo>
                <a:lnTo>
                  <a:pt x="18813" y="4547"/>
                </a:lnTo>
                <a:lnTo>
                  <a:pt x="20938" y="5474"/>
                </a:lnTo>
                <a:lnTo>
                  <a:pt x="24148" y="9181"/>
                </a:lnTo>
                <a:lnTo>
                  <a:pt x="24969" y="11664"/>
                </a:lnTo>
                <a:lnTo>
                  <a:pt x="25011" y="14779"/>
                </a:lnTo>
                <a:lnTo>
                  <a:pt x="5864" y="14805"/>
                </a:lnTo>
                <a:lnTo>
                  <a:pt x="30696" y="14805"/>
                </a:lnTo>
                <a:lnTo>
                  <a:pt x="30696" y="11255"/>
                </a:lnTo>
                <a:lnTo>
                  <a:pt x="29397" y="7292"/>
                </a:lnTo>
                <a:lnTo>
                  <a:pt x="26956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20481" y="2347314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40" h="36194">
                <a:moveTo>
                  <a:pt x="24941" y="4547"/>
                </a:moveTo>
                <a:lnTo>
                  <a:pt x="15810" y="4547"/>
                </a:lnTo>
                <a:lnTo>
                  <a:pt x="18097" y="5290"/>
                </a:lnTo>
                <a:lnTo>
                  <a:pt x="21354" y="8256"/>
                </a:lnTo>
                <a:lnTo>
                  <a:pt x="22168" y="10350"/>
                </a:lnTo>
                <a:lnTo>
                  <a:pt x="22168" y="13642"/>
                </a:lnTo>
                <a:lnTo>
                  <a:pt x="9895" y="13642"/>
                </a:lnTo>
                <a:lnTo>
                  <a:pt x="6196" y="14607"/>
                </a:lnTo>
                <a:lnTo>
                  <a:pt x="1237" y="18461"/>
                </a:lnTo>
                <a:lnTo>
                  <a:pt x="0" y="21322"/>
                </a:lnTo>
                <a:lnTo>
                  <a:pt x="0" y="28367"/>
                </a:lnTo>
                <a:lnTo>
                  <a:pt x="983" y="30964"/>
                </a:lnTo>
                <a:lnTo>
                  <a:pt x="4921" y="34843"/>
                </a:lnTo>
                <a:lnTo>
                  <a:pt x="7574" y="35810"/>
                </a:lnTo>
                <a:lnTo>
                  <a:pt x="13547" y="35810"/>
                </a:lnTo>
                <a:lnTo>
                  <a:pt x="15781" y="35349"/>
                </a:lnTo>
                <a:lnTo>
                  <a:pt x="19428" y="33501"/>
                </a:lnTo>
                <a:lnTo>
                  <a:pt x="20949" y="32068"/>
                </a:lnTo>
                <a:lnTo>
                  <a:pt x="21454" y="31263"/>
                </a:lnTo>
                <a:lnTo>
                  <a:pt x="10420" y="31263"/>
                </a:lnTo>
                <a:lnTo>
                  <a:pt x="8750" y="30668"/>
                </a:lnTo>
                <a:lnTo>
                  <a:pt x="6299" y="28281"/>
                </a:lnTo>
                <a:lnTo>
                  <a:pt x="5684" y="26665"/>
                </a:lnTo>
                <a:lnTo>
                  <a:pt x="5684" y="22076"/>
                </a:lnTo>
                <a:lnTo>
                  <a:pt x="6503" y="20271"/>
                </a:lnTo>
                <a:lnTo>
                  <a:pt x="9771" y="18151"/>
                </a:lnTo>
                <a:lnTo>
                  <a:pt x="12707" y="17621"/>
                </a:lnTo>
                <a:lnTo>
                  <a:pt x="27852" y="17621"/>
                </a:lnTo>
                <a:lnTo>
                  <a:pt x="27852" y="10308"/>
                </a:lnTo>
                <a:lnTo>
                  <a:pt x="26668" y="6418"/>
                </a:lnTo>
                <a:lnTo>
                  <a:pt x="24941" y="4547"/>
                </a:lnTo>
                <a:close/>
              </a:path>
              <a:path w="27940" h="36194">
                <a:moveTo>
                  <a:pt x="27852" y="30126"/>
                </a:moveTo>
                <a:lnTo>
                  <a:pt x="22168" y="30126"/>
                </a:lnTo>
                <a:lnTo>
                  <a:pt x="22168" y="34674"/>
                </a:lnTo>
                <a:lnTo>
                  <a:pt x="27852" y="34674"/>
                </a:lnTo>
                <a:lnTo>
                  <a:pt x="27852" y="30126"/>
                </a:lnTo>
                <a:close/>
              </a:path>
              <a:path w="27940" h="36194">
                <a:moveTo>
                  <a:pt x="27852" y="17621"/>
                </a:moveTo>
                <a:lnTo>
                  <a:pt x="22168" y="17621"/>
                </a:lnTo>
                <a:lnTo>
                  <a:pt x="22168" y="22657"/>
                </a:lnTo>
                <a:lnTo>
                  <a:pt x="21291" y="25647"/>
                </a:lnTo>
                <a:lnTo>
                  <a:pt x="17771" y="30141"/>
                </a:lnTo>
                <a:lnTo>
                  <a:pt x="15439" y="31263"/>
                </a:lnTo>
                <a:lnTo>
                  <a:pt x="21454" y="31263"/>
                </a:lnTo>
                <a:lnTo>
                  <a:pt x="22168" y="30126"/>
                </a:lnTo>
                <a:lnTo>
                  <a:pt x="27852" y="30126"/>
                </a:lnTo>
                <a:lnTo>
                  <a:pt x="27852" y="17621"/>
                </a:lnTo>
                <a:close/>
              </a:path>
              <a:path w="27940" h="36194">
                <a:moveTo>
                  <a:pt x="18349" y="0"/>
                </a:moveTo>
                <a:lnTo>
                  <a:pt x="11777" y="0"/>
                </a:lnTo>
                <a:lnTo>
                  <a:pt x="9951" y="189"/>
                </a:lnTo>
                <a:lnTo>
                  <a:pt x="6203" y="948"/>
                </a:lnTo>
                <a:lnTo>
                  <a:pt x="4269" y="1516"/>
                </a:lnTo>
                <a:lnTo>
                  <a:pt x="2273" y="2274"/>
                </a:lnTo>
                <a:lnTo>
                  <a:pt x="2273" y="7390"/>
                </a:lnTo>
                <a:lnTo>
                  <a:pt x="3914" y="6442"/>
                </a:lnTo>
                <a:lnTo>
                  <a:pt x="5620" y="5731"/>
                </a:lnTo>
                <a:lnTo>
                  <a:pt x="9166" y="4784"/>
                </a:lnTo>
                <a:lnTo>
                  <a:pt x="10990" y="4547"/>
                </a:lnTo>
                <a:lnTo>
                  <a:pt x="24941" y="4547"/>
                </a:lnTo>
                <a:lnTo>
                  <a:pt x="21932" y="1285"/>
                </a:lnTo>
                <a:lnTo>
                  <a:pt x="1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8381" y="2335946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15800" y="11367"/>
                </a:moveTo>
                <a:lnTo>
                  <a:pt x="9429" y="11367"/>
                </a:lnTo>
                <a:lnTo>
                  <a:pt x="6209" y="13013"/>
                </a:lnTo>
                <a:lnTo>
                  <a:pt x="1242" y="19592"/>
                </a:lnTo>
                <a:lnTo>
                  <a:pt x="0" y="23914"/>
                </a:lnTo>
                <a:lnTo>
                  <a:pt x="0" y="34631"/>
                </a:lnTo>
                <a:lnTo>
                  <a:pt x="1242" y="38956"/>
                </a:lnTo>
                <a:lnTo>
                  <a:pt x="6209" y="45535"/>
                </a:lnTo>
                <a:lnTo>
                  <a:pt x="9429" y="47178"/>
                </a:lnTo>
                <a:lnTo>
                  <a:pt x="15800" y="47178"/>
                </a:lnTo>
                <a:lnTo>
                  <a:pt x="17869" y="46713"/>
                </a:lnTo>
                <a:lnTo>
                  <a:pt x="21317" y="44848"/>
                </a:lnTo>
                <a:lnTo>
                  <a:pt x="22743" y="43418"/>
                </a:lnTo>
                <a:lnTo>
                  <a:pt x="23206" y="42630"/>
                </a:lnTo>
                <a:lnTo>
                  <a:pt x="11938" y="42630"/>
                </a:lnTo>
                <a:lnTo>
                  <a:pt x="9718" y="41446"/>
                </a:lnTo>
                <a:lnTo>
                  <a:pt x="6490" y="36704"/>
                </a:lnTo>
                <a:lnTo>
                  <a:pt x="5684" y="33436"/>
                </a:lnTo>
                <a:lnTo>
                  <a:pt x="5684" y="25111"/>
                </a:lnTo>
                <a:lnTo>
                  <a:pt x="6490" y="21844"/>
                </a:lnTo>
                <a:lnTo>
                  <a:pt x="9718" y="17102"/>
                </a:lnTo>
                <a:lnTo>
                  <a:pt x="11938" y="15915"/>
                </a:lnTo>
                <a:lnTo>
                  <a:pt x="23206" y="15915"/>
                </a:lnTo>
                <a:lnTo>
                  <a:pt x="22743" y="15127"/>
                </a:lnTo>
                <a:lnTo>
                  <a:pt x="21317" y="13700"/>
                </a:lnTo>
                <a:lnTo>
                  <a:pt x="17869" y="11835"/>
                </a:lnTo>
                <a:lnTo>
                  <a:pt x="15800" y="11367"/>
                </a:lnTo>
                <a:close/>
              </a:path>
              <a:path w="29844" h="47625">
                <a:moveTo>
                  <a:pt x="29559" y="41494"/>
                </a:moveTo>
                <a:lnTo>
                  <a:pt x="23875" y="41494"/>
                </a:lnTo>
                <a:lnTo>
                  <a:pt x="23875" y="46041"/>
                </a:lnTo>
                <a:lnTo>
                  <a:pt x="29559" y="46041"/>
                </a:lnTo>
                <a:lnTo>
                  <a:pt x="29559" y="41494"/>
                </a:lnTo>
                <a:close/>
              </a:path>
              <a:path w="29844" h="47625">
                <a:moveTo>
                  <a:pt x="23206" y="15915"/>
                </a:moveTo>
                <a:lnTo>
                  <a:pt x="17586" y="15915"/>
                </a:lnTo>
                <a:lnTo>
                  <a:pt x="19809" y="17102"/>
                </a:lnTo>
                <a:lnTo>
                  <a:pt x="21431" y="19476"/>
                </a:lnTo>
                <a:lnTo>
                  <a:pt x="23061" y="21844"/>
                </a:lnTo>
                <a:lnTo>
                  <a:pt x="23875" y="25111"/>
                </a:lnTo>
                <a:lnTo>
                  <a:pt x="23875" y="33436"/>
                </a:lnTo>
                <a:lnTo>
                  <a:pt x="23061" y="36704"/>
                </a:lnTo>
                <a:lnTo>
                  <a:pt x="19809" y="41446"/>
                </a:lnTo>
                <a:lnTo>
                  <a:pt x="17586" y="42630"/>
                </a:lnTo>
                <a:lnTo>
                  <a:pt x="23206" y="42630"/>
                </a:lnTo>
                <a:lnTo>
                  <a:pt x="23875" y="41494"/>
                </a:lnTo>
                <a:lnTo>
                  <a:pt x="29559" y="41494"/>
                </a:lnTo>
                <a:lnTo>
                  <a:pt x="29559" y="17051"/>
                </a:lnTo>
                <a:lnTo>
                  <a:pt x="23875" y="17051"/>
                </a:lnTo>
                <a:lnTo>
                  <a:pt x="23206" y="15915"/>
                </a:lnTo>
                <a:close/>
              </a:path>
              <a:path w="29844" h="47625">
                <a:moveTo>
                  <a:pt x="29559" y="0"/>
                </a:moveTo>
                <a:lnTo>
                  <a:pt x="23875" y="0"/>
                </a:lnTo>
                <a:lnTo>
                  <a:pt x="23875" y="17051"/>
                </a:lnTo>
                <a:lnTo>
                  <a:pt x="29559" y="17051"/>
                </a:lnTo>
                <a:lnTo>
                  <a:pt x="29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1979" y="1734852"/>
            <a:ext cx="25400" cy="36195"/>
          </a:xfrm>
          <a:custGeom>
            <a:avLst/>
            <a:gdLst/>
            <a:ahLst/>
            <a:cxnLst/>
            <a:rect l="l" t="t" r="r" b="b"/>
            <a:pathLst>
              <a:path w="25400" h="36194">
                <a:moveTo>
                  <a:pt x="0" y="27852"/>
                </a:moveTo>
                <a:lnTo>
                  <a:pt x="0" y="33534"/>
                </a:lnTo>
                <a:lnTo>
                  <a:pt x="2104" y="34292"/>
                </a:lnTo>
                <a:lnTo>
                  <a:pt x="4105" y="34862"/>
                </a:lnTo>
                <a:lnTo>
                  <a:pt x="7905" y="35620"/>
                </a:lnTo>
                <a:lnTo>
                  <a:pt x="9731" y="35811"/>
                </a:lnTo>
                <a:lnTo>
                  <a:pt x="15688" y="35811"/>
                </a:lnTo>
                <a:lnTo>
                  <a:pt x="18993" y="34878"/>
                </a:lnTo>
                <a:lnTo>
                  <a:pt x="23655" y="31263"/>
                </a:lnTo>
                <a:lnTo>
                  <a:pt x="9630" y="31263"/>
                </a:lnTo>
                <a:lnTo>
                  <a:pt x="7741" y="30977"/>
                </a:lnTo>
                <a:lnTo>
                  <a:pt x="3914" y="29840"/>
                </a:lnTo>
                <a:lnTo>
                  <a:pt x="1971" y="28989"/>
                </a:lnTo>
                <a:lnTo>
                  <a:pt x="0" y="27852"/>
                </a:lnTo>
                <a:close/>
              </a:path>
              <a:path w="25400" h="36194">
                <a:moveTo>
                  <a:pt x="14732" y="0"/>
                </a:moveTo>
                <a:lnTo>
                  <a:pt x="8657" y="0"/>
                </a:lnTo>
                <a:lnTo>
                  <a:pt x="5522" y="866"/>
                </a:lnTo>
                <a:lnTo>
                  <a:pt x="1105" y="4330"/>
                </a:lnTo>
                <a:lnTo>
                  <a:pt x="0" y="6786"/>
                </a:lnTo>
                <a:lnTo>
                  <a:pt x="0" y="12590"/>
                </a:lnTo>
                <a:lnTo>
                  <a:pt x="9797" y="19494"/>
                </a:lnTo>
                <a:lnTo>
                  <a:pt x="11610" y="19955"/>
                </a:lnTo>
                <a:lnTo>
                  <a:pt x="14840" y="20726"/>
                </a:lnTo>
                <a:lnTo>
                  <a:pt x="16934" y="21529"/>
                </a:lnTo>
                <a:lnTo>
                  <a:pt x="18847" y="23191"/>
                </a:lnTo>
                <a:lnTo>
                  <a:pt x="19327" y="24386"/>
                </a:lnTo>
                <a:lnTo>
                  <a:pt x="19327" y="27638"/>
                </a:lnTo>
                <a:lnTo>
                  <a:pt x="18648" y="28947"/>
                </a:lnTo>
                <a:lnTo>
                  <a:pt x="15943" y="30799"/>
                </a:lnTo>
                <a:lnTo>
                  <a:pt x="14013" y="31263"/>
                </a:lnTo>
                <a:lnTo>
                  <a:pt x="23655" y="31263"/>
                </a:lnTo>
                <a:lnTo>
                  <a:pt x="23806" y="31147"/>
                </a:lnTo>
                <a:lnTo>
                  <a:pt x="25011" y="28616"/>
                </a:lnTo>
                <a:lnTo>
                  <a:pt x="25011" y="22605"/>
                </a:lnTo>
                <a:lnTo>
                  <a:pt x="24206" y="20413"/>
                </a:lnTo>
                <a:lnTo>
                  <a:pt x="20991" y="17276"/>
                </a:lnTo>
                <a:lnTo>
                  <a:pt x="18275" y="16062"/>
                </a:lnTo>
                <a:lnTo>
                  <a:pt x="14451" y="15203"/>
                </a:lnTo>
                <a:lnTo>
                  <a:pt x="9866" y="14114"/>
                </a:lnTo>
                <a:lnTo>
                  <a:pt x="8000" y="13417"/>
                </a:lnTo>
                <a:lnTo>
                  <a:pt x="7070" y="12683"/>
                </a:lnTo>
                <a:lnTo>
                  <a:pt x="6145" y="11941"/>
                </a:lnTo>
                <a:lnTo>
                  <a:pt x="5684" y="10926"/>
                </a:lnTo>
                <a:lnTo>
                  <a:pt x="5684" y="7937"/>
                </a:lnTo>
                <a:lnTo>
                  <a:pt x="6344" y="6665"/>
                </a:lnTo>
                <a:lnTo>
                  <a:pt x="8986" y="4971"/>
                </a:lnTo>
                <a:lnTo>
                  <a:pt x="10963" y="4547"/>
                </a:lnTo>
                <a:lnTo>
                  <a:pt x="23305" y="4547"/>
                </a:lnTo>
                <a:lnTo>
                  <a:pt x="23305" y="1704"/>
                </a:lnTo>
                <a:lnTo>
                  <a:pt x="21807" y="1136"/>
                </a:lnTo>
                <a:lnTo>
                  <a:pt x="20170" y="710"/>
                </a:lnTo>
                <a:lnTo>
                  <a:pt x="16624" y="140"/>
                </a:lnTo>
                <a:lnTo>
                  <a:pt x="14732" y="0"/>
                </a:lnTo>
                <a:close/>
              </a:path>
              <a:path w="25400" h="36194">
                <a:moveTo>
                  <a:pt x="23305" y="4547"/>
                </a:moveTo>
                <a:lnTo>
                  <a:pt x="15333" y="4547"/>
                </a:lnTo>
                <a:lnTo>
                  <a:pt x="17008" y="4735"/>
                </a:lnTo>
                <a:lnTo>
                  <a:pt x="20241" y="5493"/>
                </a:lnTo>
                <a:lnTo>
                  <a:pt x="21802" y="6063"/>
                </a:lnTo>
                <a:lnTo>
                  <a:pt x="23305" y="6821"/>
                </a:lnTo>
                <a:lnTo>
                  <a:pt x="23305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46495" y="1734852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5684" y="1136"/>
                </a:moveTo>
                <a:lnTo>
                  <a:pt x="0" y="1136"/>
                </a:lnTo>
                <a:lnTo>
                  <a:pt x="0" y="47177"/>
                </a:lnTo>
                <a:lnTo>
                  <a:pt x="5684" y="47177"/>
                </a:lnTo>
                <a:lnTo>
                  <a:pt x="5684" y="30126"/>
                </a:lnTo>
                <a:lnTo>
                  <a:pt x="9815" y="30126"/>
                </a:lnTo>
                <a:lnTo>
                  <a:pt x="6492" y="25335"/>
                </a:lnTo>
                <a:lnTo>
                  <a:pt x="5684" y="22067"/>
                </a:lnTo>
                <a:lnTo>
                  <a:pt x="5684" y="13740"/>
                </a:lnTo>
                <a:lnTo>
                  <a:pt x="6492" y="10475"/>
                </a:lnTo>
                <a:lnTo>
                  <a:pt x="9725" y="5734"/>
                </a:lnTo>
                <a:lnTo>
                  <a:pt x="5684" y="5684"/>
                </a:lnTo>
                <a:lnTo>
                  <a:pt x="5684" y="1136"/>
                </a:lnTo>
                <a:close/>
              </a:path>
              <a:path w="29844" h="47625">
                <a:moveTo>
                  <a:pt x="9815" y="30126"/>
                </a:moveTo>
                <a:lnTo>
                  <a:pt x="5684" y="30126"/>
                </a:lnTo>
                <a:lnTo>
                  <a:pt x="6816" y="32050"/>
                </a:lnTo>
                <a:lnTo>
                  <a:pt x="8241" y="33479"/>
                </a:lnTo>
                <a:lnTo>
                  <a:pt x="11687" y="35344"/>
                </a:lnTo>
                <a:lnTo>
                  <a:pt x="13748" y="35811"/>
                </a:lnTo>
                <a:lnTo>
                  <a:pt x="20119" y="35811"/>
                </a:lnTo>
                <a:lnTo>
                  <a:pt x="23347" y="34165"/>
                </a:lnTo>
                <a:lnTo>
                  <a:pt x="25538" y="31263"/>
                </a:lnTo>
                <a:lnTo>
                  <a:pt x="11949" y="31263"/>
                </a:lnTo>
                <a:lnTo>
                  <a:pt x="9815" y="30126"/>
                </a:lnTo>
                <a:close/>
              </a:path>
              <a:path w="29844" h="47625">
                <a:moveTo>
                  <a:pt x="25534" y="4547"/>
                </a:moveTo>
                <a:lnTo>
                  <a:pt x="17610" y="4547"/>
                </a:lnTo>
                <a:lnTo>
                  <a:pt x="19833" y="5734"/>
                </a:lnTo>
                <a:lnTo>
                  <a:pt x="23066" y="10475"/>
                </a:lnTo>
                <a:lnTo>
                  <a:pt x="23872" y="13740"/>
                </a:lnTo>
                <a:lnTo>
                  <a:pt x="23872" y="22067"/>
                </a:lnTo>
                <a:lnTo>
                  <a:pt x="23066" y="25335"/>
                </a:lnTo>
                <a:lnTo>
                  <a:pt x="19833" y="30079"/>
                </a:lnTo>
                <a:lnTo>
                  <a:pt x="17610" y="31263"/>
                </a:lnTo>
                <a:lnTo>
                  <a:pt x="25538" y="31263"/>
                </a:lnTo>
                <a:lnTo>
                  <a:pt x="28314" y="27587"/>
                </a:lnTo>
                <a:lnTo>
                  <a:pt x="29556" y="23262"/>
                </a:lnTo>
                <a:lnTo>
                  <a:pt x="29556" y="12545"/>
                </a:lnTo>
                <a:lnTo>
                  <a:pt x="28314" y="8223"/>
                </a:lnTo>
                <a:lnTo>
                  <a:pt x="25534" y="4547"/>
                </a:lnTo>
                <a:close/>
              </a:path>
              <a:path w="29844" h="47625">
                <a:moveTo>
                  <a:pt x="20119" y="0"/>
                </a:moveTo>
                <a:lnTo>
                  <a:pt x="13748" y="0"/>
                </a:lnTo>
                <a:lnTo>
                  <a:pt x="11687" y="466"/>
                </a:lnTo>
                <a:lnTo>
                  <a:pt x="8241" y="2332"/>
                </a:lnTo>
                <a:lnTo>
                  <a:pt x="6816" y="3760"/>
                </a:lnTo>
                <a:lnTo>
                  <a:pt x="5684" y="5684"/>
                </a:lnTo>
                <a:lnTo>
                  <a:pt x="9820" y="5684"/>
                </a:lnTo>
                <a:lnTo>
                  <a:pt x="11949" y="4547"/>
                </a:lnTo>
                <a:lnTo>
                  <a:pt x="25534" y="4547"/>
                </a:lnTo>
                <a:lnTo>
                  <a:pt x="23347" y="1645"/>
                </a:lnTo>
                <a:lnTo>
                  <a:pt x="20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85767" y="1746503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4" y="0"/>
                </a:lnTo>
              </a:path>
            </a:pathLst>
          </a:custGeom>
          <a:ln w="4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2916" y="1723483"/>
            <a:ext cx="5715" cy="46355"/>
          </a:xfrm>
          <a:custGeom>
            <a:avLst/>
            <a:gdLst/>
            <a:ahLst/>
            <a:cxnLst/>
            <a:rect l="l" t="t" r="r" b="b"/>
            <a:pathLst>
              <a:path w="5715" h="46355">
                <a:moveTo>
                  <a:pt x="5684" y="12505"/>
                </a:moveTo>
                <a:lnTo>
                  <a:pt x="0" y="12505"/>
                </a:lnTo>
                <a:lnTo>
                  <a:pt x="0" y="46040"/>
                </a:lnTo>
                <a:lnTo>
                  <a:pt x="5684" y="46040"/>
                </a:lnTo>
                <a:lnTo>
                  <a:pt x="5684" y="12505"/>
                </a:lnTo>
                <a:close/>
              </a:path>
              <a:path w="5715" h="46355">
                <a:moveTo>
                  <a:pt x="5684" y="0"/>
                </a:moveTo>
                <a:lnTo>
                  <a:pt x="0" y="0"/>
                </a:lnTo>
                <a:lnTo>
                  <a:pt x="0" y="6821"/>
                </a:lnTo>
                <a:lnTo>
                  <a:pt x="5684" y="6821"/>
                </a:lnTo>
                <a:lnTo>
                  <a:pt x="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16087" y="1726326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90" h="43814">
                <a:moveTo>
                  <a:pt x="9662" y="13640"/>
                </a:moveTo>
                <a:lnTo>
                  <a:pt x="3977" y="13640"/>
                </a:lnTo>
                <a:lnTo>
                  <a:pt x="3977" y="36317"/>
                </a:lnTo>
                <a:lnTo>
                  <a:pt x="4799" y="39216"/>
                </a:lnTo>
                <a:lnTo>
                  <a:pt x="8077" y="42402"/>
                </a:lnTo>
                <a:lnTo>
                  <a:pt x="11053" y="43197"/>
                </a:lnTo>
                <a:lnTo>
                  <a:pt x="21031" y="43197"/>
                </a:lnTo>
                <a:lnTo>
                  <a:pt x="21031" y="38652"/>
                </a:lnTo>
                <a:lnTo>
                  <a:pt x="13059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5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90" h="43814">
                <a:moveTo>
                  <a:pt x="21031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31" y="13640"/>
                </a:lnTo>
                <a:lnTo>
                  <a:pt x="21031" y="9662"/>
                </a:lnTo>
                <a:close/>
              </a:path>
              <a:path w="21590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40439" y="1726326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90" h="43814">
                <a:moveTo>
                  <a:pt x="9662" y="13640"/>
                </a:moveTo>
                <a:lnTo>
                  <a:pt x="3977" y="13640"/>
                </a:lnTo>
                <a:lnTo>
                  <a:pt x="3977" y="36317"/>
                </a:lnTo>
                <a:lnTo>
                  <a:pt x="4799" y="39216"/>
                </a:lnTo>
                <a:lnTo>
                  <a:pt x="8077" y="42402"/>
                </a:lnTo>
                <a:lnTo>
                  <a:pt x="11053" y="43197"/>
                </a:lnTo>
                <a:lnTo>
                  <a:pt x="21031" y="43197"/>
                </a:lnTo>
                <a:lnTo>
                  <a:pt x="21031" y="38652"/>
                </a:lnTo>
                <a:lnTo>
                  <a:pt x="13062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5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90" h="43814">
                <a:moveTo>
                  <a:pt x="21031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31" y="13640"/>
                </a:lnTo>
                <a:lnTo>
                  <a:pt x="21031" y="9662"/>
                </a:lnTo>
                <a:close/>
              </a:path>
              <a:path w="21590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68769" y="1723483"/>
            <a:ext cx="5715" cy="46355"/>
          </a:xfrm>
          <a:custGeom>
            <a:avLst/>
            <a:gdLst/>
            <a:ahLst/>
            <a:cxnLst/>
            <a:rect l="l" t="t" r="r" b="b"/>
            <a:pathLst>
              <a:path w="5715" h="46355">
                <a:moveTo>
                  <a:pt x="5684" y="12505"/>
                </a:moveTo>
                <a:lnTo>
                  <a:pt x="0" y="12505"/>
                </a:lnTo>
                <a:lnTo>
                  <a:pt x="0" y="46040"/>
                </a:lnTo>
                <a:lnTo>
                  <a:pt x="5684" y="46040"/>
                </a:lnTo>
                <a:lnTo>
                  <a:pt x="5684" y="12505"/>
                </a:lnTo>
                <a:close/>
              </a:path>
              <a:path w="5715" h="46355">
                <a:moveTo>
                  <a:pt x="5684" y="0"/>
                </a:moveTo>
                <a:lnTo>
                  <a:pt x="0" y="0"/>
                </a:lnTo>
                <a:lnTo>
                  <a:pt x="0" y="6821"/>
                </a:lnTo>
                <a:lnTo>
                  <a:pt x="5684" y="6821"/>
                </a:lnTo>
                <a:lnTo>
                  <a:pt x="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85918" y="1734852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40" h="34925">
                <a:moveTo>
                  <a:pt x="5684" y="1136"/>
                </a:moveTo>
                <a:lnTo>
                  <a:pt x="0" y="1136"/>
                </a:lnTo>
                <a:lnTo>
                  <a:pt x="0" y="34671"/>
                </a:lnTo>
                <a:lnTo>
                  <a:pt x="5684" y="34671"/>
                </a:lnTo>
                <a:lnTo>
                  <a:pt x="5684" y="12222"/>
                </a:lnTo>
                <a:lnTo>
                  <a:pt x="6514" y="9513"/>
                </a:lnTo>
                <a:lnTo>
                  <a:pt x="9241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27940" h="34925">
                <a:moveTo>
                  <a:pt x="25659" y="4547"/>
                </a:moveTo>
                <a:lnTo>
                  <a:pt x="17382" y="4547"/>
                </a:lnTo>
                <a:lnTo>
                  <a:pt x="19179" y="5377"/>
                </a:lnTo>
                <a:lnTo>
                  <a:pt x="20374" y="7044"/>
                </a:lnTo>
                <a:lnTo>
                  <a:pt x="21572" y="8700"/>
                </a:lnTo>
                <a:lnTo>
                  <a:pt x="22168" y="11202"/>
                </a:lnTo>
                <a:lnTo>
                  <a:pt x="22168" y="34671"/>
                </a:lnTo>
                <a:lnTo>
                  <a:pt x="27852" y="34671"/>
                </a:lnTo>
                <a:lnTo>
                  <a:pt x="27852" y="9646"/>
                </a:lnTo>
                <a:lnTo>
                  <a:pt x="26882" y="6076"/>
                </a:lnTo>
                <a:lnTo>
                  <a:pt x="25659" y="4547"/>
                </a:lnTo>
                <a:close/>
              </a:path>
              <a:path w="27940" h="34925">
                <a:moveTo>
                  <a:pt x="20133" y="0"/>
                </a:moveTo>
                <a:lnTo>
                  <a:pt x="14045" y="0"/>
                </a:lnTo>
                <a:lnTo>
                  <a:pt x="12018" y="516"/>
                </a:lnTo>
                <a:lnTo>
                  <a:pt x="8506" y="2589"/>
                </a:lnTo>
                <a:lnTo>
                  <a:pt x="6980" y="4155"/>
                </a:lnTo>
                <a:lnTo>
                  <a:pt x="5684" y="6251"/>
                </a:lnTo>
                <a:lnTo>
                  <a:pt x="9241" y="6251"/>
                </a:lnTo>
                <a:lnTo>
                  <a:pt x="9834" y="5541"/>
                </a:lnTo>
                <a:lnTo>
                  <a:pt x="12105" y="4547"/>
                </a:lnTo>
                <a:lnTo>
                  <a:pt x="25659" y="4547"/>
                </a:lnTo>
                <a:lnTo>
                  <a:pt x="22997" y="1216"/>
                </a:lnTo>
                <a:lnTo>
                  <a:pt x="20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22917" y="1734852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3977" y="39789"/>
                </a:moveTo>
                <a:lnTo>
                  <a:pt x="3977" y="44903"/>
                </a:lnTo>
                <a:lnTo>
                  <a:pt x="5573" y="45675"/>
                </a:lnTo>
                <a:lnTo>
                  <a:pt x="7216" y="46247"/>
                </a:lnTo>
                <a:lnTo>
                  <a:pt x="10603" y="46992"/>
                </a:lnTo>
                <a:lnTo>
                  <a:pt x="12405" y="47177"/>
                </a:lnTo>
                <a:lnTo>
                  <a:pt x="19475" y="47177"/>
                </a:lnTo>
                <a:lnTo>
                  <a:pt x="23302" y="45810"/>
                </a:lnTo>
                <a:lnTo>
                  <a:pt x="26210" y="42630"/>
                </a:lnTo>
                <a:lnTo>
                  <a:pt x="11748" y="42630"/>
                </a:lnTo>
                <a:lnTo>
                  <a:pt x="10181" y="42399"/>
                </a:lnTo>
                <a:lnTo>
                  <a:pt x="7107" y="41477"/>
                </a:lnTo>
                <a:lnTo>
                  <a:pt x="5554" y="40759"/>
                </a:lnTo>
                <a:lnTo>
                  <a:pt x="3977" y="39789"/>
                </a:lnTo>
                <a:close/>
              </a:path>
              <a:path w="29844" h="47625">
                <a:moveTo>
                  <a:pt x="29556" y="28989"/>
                </a:moveTo>
                <a:lnTo>
                  <a:pt x="23875" y="28989"/>
                </a:lnTo>
                <a:lnTo>
                  <a:pt x="23875" y="35260"/>
                </a:lnTo>
                <a:lnTo>
                  <a:pt x="22997" y="38032"/>
                </a:lnTo>
                <a:lnTo>
                  <a:pt x="19499" y="41710"/>
                </a:lnTo>
                <a:lnTo>
                  <a:pt x="16862" y="42630"/>
                </a:lnTo>
                <a:lnTo>
                  <a:pt x="26210" y="42630"/>
                </a:lnTo>
                <a:lnTo>
                  <a:pt x="28306" y="40345"/>
                </a:lnTo>
                <a:lnTo>
                  <a:pt x="29556" y="36176"/>
                </a:lnTo>
                <a:lnTo>
                  <a:pt x="29556" y="28989"/>
                </a:lnTo>
                <a:close/>
              </a:path>
              <a:path w="29844" h="47625">
                <a:moveTo>
                  <a:pt x="15800" y="0"/>
                </a:moveTo>
                <a:lnTo>
                  <a:pt x="9370" y="0"/>
                </a:lnTo>
                <a:lnTo>
                  <a:pt x="6135" y="1582"/>
                </a:lnTo>
                <a:lnTo>
                  <a:pt x="1227" y="7913"/>
                </a:lnTo>
                <a:lnTo>
                  <a:pt x="0" y="12113"/>
                </a:lnTo>
                <a:lnTo>
                  <a:pt x="0" y="22571"/>
                </a:lnTo>
                <a:lnTo>
                  <a:pt x="1227" y="26763"/>
                </a:lnTo>
                <a:lnTo>
                  <a:pt x="6135" y="33092"/>
                </a:lnTo>
                <a:lnTo>
                  <a:pt x="9370" y="34671"/>
                </a:lnTo>
                <a:lnTo>
                  <a:pt x="15800" y="34671"/>
                </a:lnTo>
                <a:lnTo>
                  <a:pt x="17872" y="34202"/>
                </a:lnTo>
                <a:lnTo>
                  <a:pt x="21336" y="32318"/>
                </a:lnTo>
                <a:lnTo>
                  <a:pt x="22762" y="30895"/>
                </a:lnTo>
                <a:lnTo>
                  <a:pt x="23210" y="30126"/>
                </a:lnTo>
                <a:lnTo>
                  <a:pt x="11901" y="30126"/>
                </a:lnTo>
                <a:lnTo>
                  <a:pt x="9672" y="29011"/>
                </a:lnTo>
                <a:lnTo>
                  <a:pt x="6482" y="24540"/>
                </a:lnTo>
                <a:lnTo>
                  <a:pt x="5684" y="21397"/>
                </a:lnTo>
                <a:lnTo>
                  <a:pt x="5684" y="13285"/>
                </a:lnTo>
                <a:lnTo>
                  <a:pt x="6482" y="10136"/>
                </a:lnTo>
                <a:lnTo>
                  <a:pt x="9672" y="5665"/>
                </a:lnTo>
                <a:lnTo>
                  <a:pt x="11901" y="4547"/>
                </a:lnTo>
                <a:lnTo>
                  <a:pt x="23211" y="4547"/>
                </a:lnTo>
                <a:lnTo>
                  <a:pt x="22762" y="3776"/>
                </a:lnTo>
                <a:lnTo>
                  <a:pt x="21336" y="2353"/>
                </a:lnTo>
                <a:lnTo>
                  <a:pt x="17872" y="471"/>
                </a:lnTo>
                <a:lnTo>
                  <a:pt x="15800" y="0"/>
                </a:lnTo>
                <a:close/>
              </a:path>
              <a:path w="29844" h="47625">
                <a:moveTo>
                  <a:pt x="23211" y="4547"/>
                </a:moveTo>
                <a:lnTo>
                  <a:pt x="17644" y="4547"/>
                </a:lnTo>
                <a:lnTo>
                  <a:pt x="19883" y="5665"/>
                </a:lnTo>
                <a:lnTo>
                  <a:pt x="23074" y="10136"/>
                </a:lnTo>
                <a:lnTo>
                  <a:pt x="23875" y="13285"/>
                </a:lnTo>
                <a:lnTo>
                  <a:pt x="23875" y="21397"/>
                </a:lnTo>
                <a:lnTo>
                  <a:pt x="23074" y="24540"/>
                </a:lnTo>
                <a:lnTo>
                  <a:pt x="19883" y="29011"/>
                </a:lnTo>
                <a:lnTo>
                  <a:pt x="17644" y="30126"/>
                </a:lnTo>
                <a:lnTo>
                  <a:pt x="23210" y="30126"/>
                </a:lnTo>
                <a:lnTo>
                  <a:pt x="23875" y="28989"/>
                </a:lnTo>
                <a:lnTo>
                  <a:pt x="29556" y="28989"/>
                </a:lnTo>
                <a:lnTo>
                  <a:pt x="29556" y="5684"/>
                </a:lnTo>
                <a:lnTo>
                  <a:pt x="23875" y="5684"/>
                </a:lnTo>
                <a:lnTo>
                  <a:pt x="23211" y="4547"/>
                </a:lnTo>
                <a:close/>
              </a:path>
              <a:path w="29844" h="47625">
                <a:moveTo>
                  <a:pt x="29556" y="1136"/>
                </a:moveTo>
                <a:lnTo>
                  <a:pt x="23875" y="1136"/>
                </a:lnTo>
                <a:lnTo>
                  <a:pt x="23875" y="5684"/>
                </a:lnTo>
                <a:lnTo>
                  <a:pt x="29556" y="5684"/>
                </a:lnTo>
                <a:lnTo>
                  <a:pt x="29556" y="1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8730" y="1876597"/>
            <a:ext cx="387399" cy="47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69685" y="1564570"/>
            <a:ext cx="25400" cy="36195"/>
          </a:xfrm>
          <a:custGeom>
            <a:avLst/>
            <a:gdLst/>
            <a:ahLst/>
            <a:cxnLst/>
            <a:rect l="l" t="t" r="r" b="b"/>
            <a:pathLst>
              <a:path w="25400" h="36194">
                <a:moveTo>
                  <a:pt x="0" y="27852"/>
                </a:moveTo>
                <a:lnTo>
                  <a:pt x="0" y="33537"/>
                </a:lnTo>
                <a:lnTo>
                  <a:pt x="2101" y="34295"/>
                </a:lnTo>
                <a:lnTo>
                  <a:pt x="4102" y="34862"/>
                </a:lnTo>
                <a:lnTo>
                  <a:pt x="7902" y="35620"/>
                </a:lnTo>
                <a:lnTo>
                  <a:pt x="9731" y="35811"/>
                </a:lnTo>
                <a:lnTo>
                  <a:pt x="15688" y="35811"/>
                </a:lnTo>
                <a:lnTo>
                  <a:pt x="18990" y="34878"/>
                </a:lnTo>
                <a:lnTo>
                  <a:pt x="23655" y="31263"/>
                </a:lnTo>
                <a:lnTo>
                  <a:pt x="9630" y="31263"/>
                </a:lnTo>
                <a:lnTo>
                  <a:pt x="7738" y="30980"/>
                </a:lnTo>
                <a:lnTo>
                  <a:pt x="3914" y="29843"/>
                </a:lnTo>
                <a:lnTo>
                  <a:pt x="1971" y="28989"/>
                </a:lnTo>
                <a:lnTo>
                  <a:pt x="0" y="27852"/>
                </a:lnTo>
                <a:close/>
              </a:path>
              <a:path w="25400" h="36194">
                <a:moveTo>
                  <a:pt x="14732" y="0"/>
                </a:moveTo>
                <a:lnTo>
                  <a:pt x="8655" y="0"/>
                </a:lnTo>
                <a:lnTo>
                  <a:pt x="5520" y="869"/>
                </a:lnTo>
                <a:lnTo>
                  <a:pt x="1102" y="4332"/>
                </a:lnTo>
                <a:lnTo>
                  <a:pt x="0" y="6789"/>
                </a:lnTo>
                <a:lnTo>
                  <a:pt x="0" y="12590"/>
                </a:lnTo>
                <a:lnTo>
                  <a:pt x="765" y="14652"/>
                </a:lnTo>
                <a:lnTo>
                  <a:pt x="3840" y="17655"/>
                </a:lnTo>
                <a:lnTo>
                  <a:pt x="6339" y="18768"/>
                </a:lnTo>
                <a:lnTo>
                  <a:pt x="9794" y="19494"/>
                </a:lnTo>
                <a:lnTo>
                  <a:pt x="11607" y="19958"/>
                </a:lnTo>
                <a:lnTo>
                  <a:pt x="14840" y="20726"/>
                </a:lnTo>
                <a:lnTo>
                  <a:pt x="16934" y="21529"/>
                </a:lnTo>
                <a:lnTo>
                  <a:pt x="18845" y="23193"/>
                </a:lnTo>
                <a:lnTo>
                  <a:pt x="19327" y="24389"/>
                </a:lnTo>
                <a:lnTo>
                  <a:pt x="19327" y="27640"/>
                </a:lnTo>
                <a:lnTo>
                  <a:pt x="18648" y="28947"/>
                </a:lnTo>
                <a:lnTo>
                  <a:pt x="15943" y="30802"/>
                </a:lnTo>
                <a:lnTo>
                  <a:pt x="14011" y="31263"/>
                </a:lnTo>
                <a:lnTo>
                  <a:pt x="23655" y="31263"/>
                </a:lnTo>
                <a:lnTo>
                  <a:pt x="23806" y="31147"/>
                </a:lnTo>
                <a:lnTo>
                  <a:pt x="25009" y="28616"/>
                </a:lnTo>
                <a:lnTo>
                  <a:pt x="25009" y="22605"/>
                </a:lnTo>
                <a:lnTo>
                  <a:pt x="24206" y="20416"/>
                </a:lnTo>
                <a:lnTo>
                  <a:pt x="20989" y="17278"/>
                </a:lnTo>
                <a:lnTo>
                  <a:pt x="18275" y="16065"/>
                </a:lnTo>
                <a:lnTo>
                  <a:pt x="14448" y="15206"/>
                </a:lnTo>
                <a:lnTo>
                  <a:pt x="9863" y="14114"/>
                </a:lnTo>
                <a:lnTo>
                  <a:pt x="7998" y="13417"/>
                </a:lnTo>
                <a:lnTo>
                  <a:pt x="7070" y="12683"/>
                </a:lnTo>
                <a:lnTo>
                  <a:pt x="6145" y="11941"/>
                </a:lnTo>
                <a:lnTo>
                  <a:pt x="5684" y="10926"/>
                </a:lnTo>
                <a:lnTo>
                  <a:pt x="5684" y="7937"/>
                </a:lnTo>
                <a:lnTo>
                  <a:pt x="6344" y="6665"/>
                </a:lnTo>
                <a:lnTo>
                  <a:pt x="8983" y="4971"/>
                </a:lnTo>
                <a:lnTo>
                  <a:pt x="10963" y="4547"/>
                </a:lnTo>
                <a:lnTo>
                  <a:pt x="23305" y="4547"/>
                </a:lnTo>
                <a:lnTo>
                  <a:pt x="23305" y="1706"/>
                </a:lnTo>
                <a:lnTo>
                  <a:pt x="21807" y="1136"/>
                </a:lnTo>
                <a:lnTo>
                  <a:pt x="20170" y="710"/>
                </a:lnTo>
                <a:lnTo>
                  <a:pt x="16624" y="143"/>
                </a:lnTo>
                <a:lnTo>
                  <a:pt x="14732" y="0"/>
                </a:lnTo>
                <a:close/>
              </a:path>
              <a:path w="25400" h="36194">
                <a:moveTo>
                  <a:pt x="23305" y="4547"/>
                </a:moveTo>
                <a:lnTo>
                  <a:pt x="15333" y="4547"/>
                </a:lnTo>
                <a:lnTo>
                  <a:pt x="17008" y="4735"/>
                </a:lnTo>
                <a:lnTo>
                  <a:pt x="20241" y="5493"/>
                </a:lnTo>
                <a:lnTo>
                  <a:pt x="21800" y="6063"/>
                </a:lnTo>
                <a:lnTo>
                  <a:pt x="23305" y="6821"/>
                </a:lnTo>
                <a:lnTo>
                  <a:pt x="23305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01926" y="1564570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6" y="0"/>
                </a:moveTo>
                <a:lnTo>
                  <a:pt x="11265" y="0"/>
                </a:lnTo>
                <a:lnTo>
                  <a:pt x="7317" y="1640"/>
                </a:lnTo>
                <a:lnTo>
                  <a:pt x="1462" y="8194"/>
                </a:lnTo>
                <a:lnTo>
                  <a:pt x="0" y="12625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49" y="35811"/>
                </a:lnTo>
                <a:lnTo>
                  <a:pt x="19375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595" y="34276"/>
                </a:lnTo>
                <a:lnTo>
                  <a:pt x="29556" y="33537"/>
                </a:lnTo>
                <a:lnTo>
                  <a:pt x="29556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4" y="25934"/>
                </a:lnTo>
                <a:lnTo>
                  <a:pt x="5920" y="22830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6"/>
                </a:lnTo>
                <a:lnTo>
                  <a:pt x="5859" y="14806"/>
                </a:lnTo>
                <a:lnTo>
                  <a:pt x="6132" y="11554"/>
                </a:lnTo>
                <a:lnTo>
                  <a:pt x="7168" y="9031"/>
                </a:lnTo>
                <a:lnTo>
                  <a:pt x="10770" y="5446"/>
                </a:lnTo>
                <a:lnTo>
                  <a:pt x="13165" y="4547"/>
                </a:lnTo>
                <a:lnTo>
                  <a:pt x="26954" y="4547"/>
                </a:lnTo>
                <a:lnTo>
                  <a:pt x="24211" y="1460"/>
                </a:lnTo>
                <a:lnTo>
                  <a:pt x="20686" y="0"/>
                </a:lnTo>
                <a:close/>
              </a:path>
              <a:path w="31114" h="36194">
                <a:moveTo>
                  <a:pt x="29556" y="28420"/>
                </a:moveTo>
                <a:lnTo>
                  <a:pt x="27614" y="29368"/>
                </a:lnTo>
                <a:lnTo>
                  <a:pt x="25658" y="30079"/>
                </a:lnTo>
                <a:lnTo>
                  <a:pt x="21715" y="31027"/>
                </a:lnTo>
                <a:lnTo>
                  <a:pt x="19677" y="31263"/>
                </a:lnTo>
                <a:lnTo>
                  <a:pt x="29556" y="31263"/>
                </a:lnTo>
                <a:lnTo>
                  <a:pt x="29556" y="28420"/>
                </a:lnTo>
                <a:close/>
              </a:path>
              <a:path w="31114" h="36194">
                <a:moveTo>
                  <a:pt x="26954" y="4547"/>
                </a:moveTo>
                <a:lnTo>
                  <a:pt x="18810" y="4547"/>
                </a:lnTo>
                <a:lnTo>
                  <a:pt x="20936" y="5472"/>
                </a:lnTo>
                <a:lnTo>
                  <a:pt x="24145" y="9180"/>
                </a:lnTo>
                <a:lnTo>
                  <a:pt x="24969" y="11663"/>
                </a:lnTo>
                <a:lnTo>
                  <a:pt x="25009" y="14779"/>
                </a:lnTo>
                <a:lnTo>
                  <a:pt x="5859" y="14806"/>
                </a:lnTo>
                <a:lnTo>
                  <a:pt x="30693" y="14806"/>
                </a:lnTo>
                <a:lnTo>
                  <a:pt x="30693" y="11257"/>
                </a:lnTo>
                <a:lnTo>
                  <a:pt x="29397" y="7290"/>
                </a:lnTo>
                <a:lnTo>
                  <a:pt x="26954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42270" y="1576224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684" y="0"/>
                </a:lnTo>
              </a:path>
            </a:pathLst>
          </a:custGeom>
          <a:ln w="4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57145" y="1564570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9" y="0"/>
                </a:moveTo>
                <a:lnTo>
                  <a:pt x="11268" y="0"/>
                </a:lnTo>
                <a:lnTo>
                  <a:pt x="7319" y="1640"/>
                </a:lnTo>
                <a:lnTo>
                  <a:pt x="1462" y="8194"/>
                </a:lnTo>
                <a:lnTo>
                  <a:pt x="0" y="12625"/>
                </a:lnTo>
                <a:lnTo>
                  <a:pt x="0" y="23607"/>
                </a:lnTo>
                <a:lnTo>
                  <a:pt x="1550" y="27890"/>
                </a:lnTo>
                <a:lnTo>
                  <a:pt x="7748" y="34226"/>
                </a:lnTo>
                <a:lnTo>
                  <a:pt x="11952" y="35811"/>
                </a:lnTo>
                <a:lnTo>
                  <a:pt x="19377" y="35811"/>
                </a:lnTo>
                <a:lnTo>
                  <a:pt x="21468" y="35615"/>
                </a:lnTo>
                <a:lnTo>
                  <a:pt x="25589" y="34838"/>
                </a:lnTo>
                <a:lnTo>
                  <a:pt x="27598" y="34276"/>
                </a:lnTo>
                <a:lnTo>
                  <a:pt x="29559" y="33537"/>
                </a:lnTo>
                <a:lnTo>
                  <a:pt x="29559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4" y="25934"/>
                </a:lnTo>
                <a:lnTo>
                  <a:pt x="5923" y="22830"/>
                </a:lnTo>
                <a:lnTo>
                  <a:pt x="5684" y="18757"/>
                </a:lnTo>
                <a:lnTo>
                  <a:pt x="30696" y="18757"/>
                </a:lnTo>
                <a:lnTo>
                  <a:pt x="30696" y="14806"/>
                </a:lnTo>
                <a:lnTo>
                  <a:pt x="5862" y="14806"/>
                </a:lnTo>
                <a:lnTo>
                  <a:pt x="6135" y="11554"/>
                </a:lnTo>
                <a:lnTo>
                  <a:pt x="7171" y="9031"/>
                </a:lnTo>
                <a:lnTo>
                  <a:pt x="10770" y="5446"/>
                </a:lnTo>
                <a:lnTo>
                  <a:pt x="13171" y="4547"/>
                </a:lnTo>
                <a:lnTo>
                  <a:pt x="26957" y="4547"/>
                </a:lnTo>
                <a:lnTo>
                  <a:pt x="24211" y="1460"/>
                </a:lnTo>
                <a:lnTo>
                  <a:pt x="20689" y="0"/>
                </a:lnTo>
                <a:close/>
              </a:path>
              <a:path w="31114" h="36194">
                <a:moveTo>
                  <a:pt x="29559" y="28420"/>
                </a:moveTo>
                <a:lnTo>
                  <a:pt x="27617" y="29368"/>
                </a:lnTo>
                <a:lnTo>
                  <a:pt x="25661" y="30079"/>
                </a:lnTo>
                <a:lnTo>
                  <a:pt x="21715" y="31027"/>
                </a:lnTo>
                <a:lnTo>
                  <a:pt x="19679" y="31263"/>
                </a:lnTo>
                <a:lnTo>
                  <a:pt x="29559" y="31263"/>
                </a:lnTo>
                <a:lnTo>
                  <a:pt x="29559" y="28420"/>
                </a:lnTo>
                <a:close/>
              </a:path>
              <a:path w="31114" h="36194">
                <a:moveTo>
                  <a:pt x="26957" y="4547"/>
                </a:moveTo>
                <a:lnTo>
                  <a:pt x="18813" y="4547"/>
                </a:lnTo>
                <a:lnTo>
                  <a:pt x="20938" y="5472"/>
                </a:lnTo>
                <a:lnTo>
                  <a:pt x="24148" y="9180"/>
                </a:lnTo>
                <a:lnTo>
                  <a:pt x="24969" y="11663"/>
                </a:lnTo>
                <a:lnTo>
                  <a:pt x="25011" y="14779"/>
                </a:lnTo>
                <a:lnTo>
                  <a:pt x="5862" y="14806"/>
                </a:lnTo>
                <a:lnTo>
                  <a:pt x="30696" y="14806"/>
                </a:lnTo>
                <a:lnTo>
                  <a:pt x="30696" y="11257"/>
                </a:lnTo>
                <a:lnTo>
                  <a:pt x="29400" y="7290"/>
                </a:lnTo>
                <a:lnTo>
                  <a:pt x="26957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95216" y="1564570"/>
            <a:ext cx="26670" cy="36195"/>
          </a:xfrm>
          <a:custGeom>
            <a:avLst/>
            <a:gdLst/>
            <a:ahLst/>
            <a:cxnLst/>
            <a:rect l="l" t="t" r="r" b="b"/>
            <a:pathLst>
              <a:path w="26669" h="36194">
                <a:moveTo>
                  <a:pt x="18288" y="0"/>
                </a:moveTo>
                <a:lnTo>
                  <a:pt x="11461" y="0"/>
                </a:lnTo>
                <a:lnTo>
                  <a:pt x="7401" y="1595"/>
                </a:lnTo>
                <a:lnTo>
                  <a:pt x="4441" y="4786"/>
                </a:lnTo>
                <a:lnTo>
                  <a:pt x="1481" y="7971"/>
                </a:lnTo>
                <a:lnTo>
                  <a:pt x="0" y="12344"/>
                </a:lnTo>
                <a:lnTo>
                  <a:pt x="0" y="23387"/>
                </a:lnTo>
                <a:lnTo>
                  <a:pt x="1465" y="27744"/>
                </a:lnTo>
                <a:lnTo>
                  <a:pt x="7327" y="34197"/>
                </a:lnTo>
                <a:lnTo>
                  <a:pt x="11284" y="35811"/>
                </a:lnTo>
                <a:lnTo>
                  <a:pt x="18092" y="35811"/>
                </a:lnTo>
                <a:lnTo>
                  <a:pt x="19817" y="35668"/>
                </a:lnTo>
                <a:lnTo>
                  <a:pt x="23064" y="35101"/>
                </a:lnTo>
                <a:lnTo>
                  <a:pt x="24632" y="34674"/>
                </a:lnTo>
                <a:lnTo>
                  <a:pt x="26148" y="34104"/>
                </a:lnTo>
                <a:lnTo>
                  <a:pt x="26148" y="31263"/>
                </a:lnTo>
                <a:lnTo>
                  <a:pt x="13303" y="31263"/>
                </a:lnTo>
                <a:lnTo>
                  <a:pt x="10560" y="30094"/>
                </a:lnTo>
                <a:lnTo>
                  <a:pt x="6659" y="25414"/>
                </a:lnTo>
                <a:lnTo>
                  <a:pt x="5684" y="22133"/>
                </a:lnTo>
                <a:lnTo>
                  <a:pt x="5684" y="13677"/>
                </a:lnTo>
                <a:lnTo>
                  <a:pt x="6659" y="10393"/>
                </a:lnTo>
                <a:lnTo>
                  <a:pt x="10560" y="5716"/>
                </a:lnTo>
                <a:lnTo>
                  <a:pt x="13303" y="4547"/>
                </a:lnTo>
                <a:lnTo>
                  <a:pt x="26148" y="4547"/>
                </a:lnTo>
                <a:lnTo>
                  <a:pt x="26148" y="2273"/>
                </a:lnTo>
                <a:lnTo>
                  <a:pt x="24651" y="1515"/>
                </a:lnTo>
                <a:lnTo>
                  <a:pt x="23103" y="948"/>
                </a:lnTo>
                <a:lnTo>
                  <a:pt x="19918" y="190"/>
                </a:lnTo>
                <a:lnTo>
                  <a:pt x="18288" y="0"/>
                </a:lnTo>
                <a:close/>
              </a:path>
              <a:path w="26669" h="36194">
                <a:moveTo>
                  <a:pt x="26148" y="28989"/>
                </a:moveTo>
                <a:lnTo>
                  <a:pt x="24609" y="29747"/>
                </a:lnTo>
                <a:lnTo>
                  <a:pt x="23066" y="30314"/>
                </a:lnTo>
                <a:lnTo>
                  <a:pt x="19974" y="31072"/>
                </a:lnTo>
                <a:lnTo>
                  <a:pt x="18413" y="31263"/>
                </a:lnTo>
                <a:lnTo>
                  <a:pt x="26148" y="31263"/>
                </a:lnTo>
                <a:lnTo>
                  <a:pt x="26148" y="28989"/>
                </a:lnTo>
                <a:close/>
              </a:path>
              <a:path w="26669" h="36194">
                <a:moveTo>
                  <a:pt x="26148" y="4547"/>
                </a:moveTo>
                <a:lnTo>
                  <a:pt x="18413" y="4547"/>
                </a:lnTo>
                <a:lnTo>
                  <a:pt x="19974" y="4783"/>
                </a:lnTo>
                <a:lnTo>
                  <a:pt x="23066" y="5732"/>
                </a:lnTo>
                <a:lnTo>
                  <a:pt x="24609" y="6442"/>
                </a:lnTo>
                <a:lnTo>
                  <a:pt x="26148" y="7391"/>
                </a:lnTo>
                <a:lnTo>
                  <a:pt x="26148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27469" y="1556045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89" h="58419">
                <a:moveTo>
                  <a:pt x="18028" y="48314"/>
                </a:moveTo>
                <a:lnTo>
                  <a:pt x="11766" y="48314"/>
                </a:lnTo>
                <a:lnTo>
                  <a:pt x="9325" y="57976"/>
                </a:lnTo>
                <a:lnTo>
                  <a:pt x="13160" y="57976"/>
                </a:lnTo>
                <a:lnTo>
                  <a:pt x="18028" y="48314"/>
                </a:lnTo>
                <a:close/>
              </a:path>
              <a:path w="21589" h="58419">
                <a:moveTo>
                  <a:pt x="9662" y="13640"/>
                </a:moveTo>
                <a:lnTo>
                  <a:pt x="3977" y="13640"/>
                </a:lnTo>
                <a:lnTo>
                  <a:pt x="3977" y="36320"/>
                </a:lnTo>
                <a:lnTo>
                  <a:pt x="4796" y="39216"/>
                </a:lnTo>
                <a:lnTo>
                  <a:pt x="8077" y="42402"/>
                </a:lnTo>
                <a:lnTo>
                  <a:pt x="11053" y="43199"/>
                </a:lnTo>
                <a:lnTo>
                  <a:pt x="21028" y="43199"/>
                </a:lnTo>
                <a:lnTo>
                  <a:pt x="21028" y="38652"/>
                </a:lnTo>
                <a:lnTo>
                  <a:pt x="13059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7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89" h="58419">
                <a:moveTo>
                  <a:pt x="21028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28" y="13640"/>
                </a:lnTo>
                <a:lnTo>
                  <a:pt x="21028" y="9662"/>
                </a:lnTo>
                <a:close/>
              </a:path>
              <a:path w="21589" h="58419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55799" y="1553201"/>
            <a:ext cx="5715" cy="46355"/>
          </a:xfrm>
          <a:custGeom>
            <a:avLst/>
            <a:gdLst/>
            <a:ahLst/>
            <a:cxnLst/>
            <a:rect l="l" t="t" r="r" b="b"/>
            <a:pathLst>
              <a:path w="5714" h="46355">
                <a:moveTo>
                  <a:pt x="5684" y="12505"/>
                </a:moveTo>
                <a:lnTo>
                  <a:pt x="0" y="12505"/>
                </a:lnTo>
                <a:lnTo>
                  <a:pt x="0" y="46043"/>
                </a:lnTo>
                <a:lnTo>
                  <a:pt x="5684" y="46043"/>
                </a:lnTo>
                <a:lnTo>
                  <a:pt x="5684" y="12505"/>
                </a:lnTo>
                <a:close/>
              </a:path>
              <a:path w="5714" h="46355">
                <a:moveTo>
                  <a:pt x="5684" y="0"/>
                </a:moveTo>
                <a:lnTo>
                  <a:pt x="0" y="0"/>
                </a:lnTo>
                <a:lnTo>
                  <a:pt x="0" y="6821"/>
                </a:lnTo>
                <a:lnTo>
                  <a:pt x="5684" y="6821"/>
                </a:lnTo>
                <a:lnTo>
                  <a:pt x="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70674" y="1564570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9" y="0"/>
                </a:moveTo>
                <a:lnTo>
                  <a:pt x="11268" y="0"/>
                </a:lnTo>
                <a:lnTo>
                  <a:pt x="7319" y="1640"/>
                </a:lnTo>
                <a:lnTo>
                  <a:pt x="1462" y="8194"/>
                </a:lnTo>
                <a:lnTo>
                  <a:pt x="0" y="12625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52" y="35811"/>
                </a:lnTo>
                <a:lnTo>
                  <a:pt x="19377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598" y="34276"/>
                </a:lnTo>
                <a:lnTo>
                  <a:pt x="29559" y="33537"/>
                </a:lnTo>
                <a:lnTo>
                  <a:pt x="29559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4" y="25934"/>
                </a:lnTo>
                <a:lnTo>
                  <a:pt x="5920" y="22830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6"/>
                </a:lnTo>
                <a:lnTo>
                  <a:pt x="5862" y="14806"/>
                </a:lnTo>
                <a:lnTo>
                  <a:pt x="6135" y="11554"/>
                </a:lnTo>
                <a:lnTo>
                  <a:pt x="7171" y="9031"/>
                </a:lnTo>
                <a:lnTo>
                  <a:pt x="10770" y="5446"/>
                </a:lnTo>
                <a:lnTo>
                  <a:pt x="13168" y="4547"/>
                </a:lnTo>
                <a:lnTo>
                  <a:pt x="26954" y="4547"/>
                </a:lnTo>
                <a:lnTo>
                  <a:pt x="24211" y="1460"/>
                </a:lnTo>
                <a:lnTo>
                  <a:pt x="20689" y="0"/>
                </a:lnTo>
                <a:close/>
              </a:path>
              <a:path w="31114" h="36194">
                <a:moveTo>
                  <a:pt x="29559" y="28420"/>
                </a:moveTo>
                <a:lnTo>
                  <a:pt x="27617" y="29368"/>
                </a:lnTo>
                <a:lnTo>
                  <a:pt x="25658" y="30079"/>
                </a:lnTo>
                <a:lnTo>
                  <a:pt x="21715" y="31027"/>
                </a:lnTo>
                <a:lnTo>
                  <a:pt x="19677" y="31263"/>
                </a:lnTo>
                <a:lnTo>
                  <a:pt x="29559" y="31263"/>
                </a:lnTo>
                <a:lnTo>
                  <a:pt x="29559" y="28420"/>
                </a:lnTo>
                <a:close/>
              </a:path>
              <a:path w="31114" h="36194">
                <a:moveTo>
                  <a:pt x="26954" y="4547"/>
                </a:moveTo>
                <a:lnTo>
                  <a:pt x="18810" y="4547"/>
                </a:lnTo>
                <a:lnTo>
                  <a:pt x="20936" y="5472"/>
                </a:lnTo>
                <a:lnTo>
                  <a:pt x="24145" y="9180"/>
                </a:lnTo>
                <a:lnTo>
                  <a:pt x="24969" y="11663"/>
                </a:lnTo>
                <a:lnTo>
                  <a:pt x="25011" y="14779"/>
                </a:lnTo>
                <a:lnTo>
                  <a:pt x="5862" y="14806"/>
                </a:lnTo>
                <a:lnTo>
                  <a:pt x="30693" y="14806"/>
                </a:lnTo>
                <a:lnTo>
                  <a:pt x="30693" y="11257"/>
                </a:lnTo>
                <a:lnTo>
                  <a:pt x="29397" y="7290"/>
                </a:lnTo>
                <a:lnTo>
                  <a:pt x="26954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79297" y="1726613"/>
            <a:ext cx="25400" cy="36195"/>
          </a:xfrm>
          <a:custGeom>
            <a:avLst/>
            <a:gdLst/>
            <a:ahLst/>
            <a:cxnLst/>
            <a:rect l="l" t="t" r="r" b="b"/>
            <a:pathLst>
              <a:path w="25400" h="36194">
                <a:moveTo>
                  <a:pt x="0" y="27852"/>
                </a:moveTo>
                <a:lnTo>
                  <a:pt x="0" y="33534"/>
                </a:lnTo>
                <a:lnTo>
                  <a:pt x="2101" y="34292"/>
                </a:lnTo>
                <a:lnTo>
                  <a:pt x="4102" y="34862"/>
                </a:lnTo>
                <a:lnTo>
                  <a:pt x="7905" y="35620"/>
                </a:lnTo>
                <a:lnTo>
                  <a:pt x="9731" y="35811"/>
                </a:lnTo>
                <a:lnTo>
                  <a:pt x="15688" y="35811"/>
                </a:lnTo>
                <a:lnTo>
                  <a:pt x="18990" y="34878"/>
                </a:lnTo>
                <a:lnTo>
                  <a:pt x="23655" y="31263"/>
                </a:lnTo>
                <a:lnTo>
                  <a:pt x="9630" y="31263"/>
                </a:lnTo>
                <a:lnTo>
                  <a:pt x="7738" y="30977"/>
                </a:lnTo>
                <a:lnTo>
                  <a:pt x="3914" y="29840"/>
                </a:lnTo>
                <a:lnTo>
                  <a:pt x="1971" y="28989"/>
                </a:lnTo>
                <a:lnTo>
                  <a:pt x="0" y="27852"/>
                </a:lnTo>
                <a:close/>
              </a:path>
              <a:path w="25400" h="36194">
                <a:moveTo>
                  <a:pt x="14732" y="0"/>
                </a:moveTo>
                <a:lnTo>
                  <a:pt x="8657" y="0"/>
                </a:lnTo>
                <a:lnTo>
                  <a:pt x="5522" y="866"/>
                </a:lnTo>
                <a:lnTo>
                  <a:pt x="1105" y="4330"/>
                </a:lnTo>
                <a:lnTo>
                  <a:pt x="0" y="6786"/>
                </a:lnTo>
                <a:lnTo>
                  <a:pt x="0" y="12590"/>
                </a:lnTo>
                <a:lnTo>
                  <a:pt x="765" y="14649"/>
                </a:lnTo>
                <a:lnTo>
                  <a:pt x="3840" y="17652"/>
                </a:lnTo>
                <a:lnTo>
                  <a:pt x="6339" y="18765"/>
                </a:lnTo>
                <a:lnTo>
                  <a:pt x="9797" y="19494"/>
                </a:lnTo>
                <a:lnTo>
                  <a:pt x="11607" y="19955"/>
                </a:lnTo>
                <a:lnTo>
                  <a:pt x="14840" y="20726"/>
                </a:lnTo>
                <a:lnTo>
                  <a:pt x="16934" y="21529"/>
                </a:lnTo>
                <a:lnTo>
                  <a:pt x="18847" y="23191"/>
                </a:lnTo>
                <a:lnTo>
                  <a:pt x="19327" y="24389"/>
                </a:lnTo>
                <a:lnTo>
                  <a:pt x="19327" y="27638"/>
                </a:lnTo>
                <a:lnTo>
                  <a:pt x="18648" y="28947"/>
                </a:lnTo>
                <a:lnTo>
                  <a:pt x="15943" y="30799"/>
                </a:lnTo>
                <a:lnTo>
                  <a:pt x="14011" y="31263"/>
                </a:lnTo>
                <a:lnTo>
                  <a:pt x="23655" y="31263"/>
                </a:lnTo>
                <a:lnTo>
                  <a:pt x="23806" y="31147"/>
                </a:lnTo>
                <a:lnTo>
                  <a:pt x="25009" y="28616"/>
                </a:lnTo>
                <a:lnTo>
                  <a:pt x="25009" y="22605"/>
                </a:lnTo>
                <a:lnTo>
                  <a:pt x="24206" y="20413"/>
                </a:lnTo>
                <a:lnTo>
                  <a:pt x="20991" y="17276"/>
                </a:lnTo>
                <a:lnTo>
                  <a:pt x="18275" y="16062"/>
                </a:lnTo>
                <a:lnTo>
                  <a:pt x="14451" y="15203"/>
                </a:lnTo>
                <a:lnTo>
                  <a:pt x="9863" y="14114"/>
                </a:lnTo>
                <a:lnTo>
                  <a:pt x="8000" y="13417"/>
                </a:lnTo>
                <a:lnTo>
                  <a:pt x="7070" y="12683"/>
                </a:lnTo>
                <a:lnTo>
                  <a:pt x="6145" y="11941"/>
                </a:lnTo>
                <a:lnTo>
                  <a:pt x="5684" y="10926"/>
                </a:lnTo>
                <a:lnTo>
                  <a:pt x="5684" y="7937"/>
                </a:lnTo>
                <a:lnTo>
                  <a:pt x="6344" y="6665"/>
                </a:lnTo>
                <a:lnTo>
                  <a:pt x="8986" y="4971"/>
                </a:lnTo>
                <a:lnTo>
                  <a:pt x="10963" y="4547"/>
                </a:lnTo>
                <a:lnTo>
                  <a:pt x="23305" y="4547"/>
                </a:lnTo>
                <a:lnTo>
                  <a:pt x="23305" y="1704"/>
                </a:lnTo>
                <a:lnTo>
                  <a:pt x="21807" y="1136"/>
                </a:lnTo>
                <a:lnTo>
                  <a:pt x="20170" y="710"/>
                </a:lnTo>
                <a:lnTo>
                  <a:pt x="16624" y="140"/>
                </a:lnTo>
                <a:lnTo>
                  <a:pt x="14732" y="0"/>
                </a:lnTo>
                <a:close/>
              </a:path>
              <a:path w="25400" h="36194">
                <a:moveTo>
                  <a:pt x="23305" y="4547"/>
                </a:moveTo>
                <a:lnTo>
                  <a:pt x="15333" y="4547"/>
                </a:lnTo>
                <a:lnTo>
                  <a:pt x="17008" y="4735"/>
                </a:lnTo>
                <a:lnTo>
                  <a:pt x="20241" y="5493"/>
                </a:lnTo>
                <a:lnTo>
                  <a:pt x="21802" y="6063"/>
                </a:lnTo>
                <a:lnTo>
                  <a:pt x="23305" y="6821"/>
                </a:lnTo>
                <a:lnTo>
                  <a:pt x="23305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911538" y="1726613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125" y="0"/>
                </a:moveTo>
                <a:lnTo>
                  <a:pt x="10550" y="0"/>
                </a:lnTo>
                <a:lnTo>
                  <a:pt x="6794" y="1582"/>
                </a:lnTo>
                <a:lnTo>
                  <a:pt x="1356" y="7918"/>
                </a:lnTo>
                <a:lnTo>
                  <a:pt x="0" y="12304"/>
                </a:lnTo>
                <a:lnTo>
                  <a:pt x="0" y="23488"/>
                </a:lnTo>
                <a:lnTo>
                  <a:pt x="1356" y="27871"/>
                </a:lnTo>
                <a:lnTo>
                  <a:pt x="6794" y="34223"/>
                </a:lnTo>
                <a:lnTo>
                  <a:pt x="10550" y="35811"/>
                </a:lnTo>
                <a:lnTo>
                  <a:pt x="20125" y="35811"/>
                </a:lnTo>
                <a:lnTo>
                  <a:pt x="23875" y="34223"/>
                </a:lnTo>
                <a:lnTo>
                  <a:pt x="26415" y="31263"/>
                </a:lnTo>
                <a:lnTo>
                  <a:pt x="12357" y="31263"/>
                </a:lnTo>
                <a:lnTo>
                  <a:pt x="9991" y="30071"/>
                </a:lnTo>
                <a:lnTo>
                  <a:pt x="6545" y="25311"/>
                </a:lnTo>
                <a:lnTo>
                  <a:pt x="5684" y="22049"/>
                </a:lnTo>
                <a:lnTo>
                  <a:pt x="5684" y="13759"/>
                </a:lnTo>
                <a:lnTo>
                  <a:pt x="6551" y="10497"/>
                </a:lnTo>
                <a:lnTo>
                  <a:pt x="10020" y="5737"/>
                </a:lnTo>
                <a:lnTo>
                  <a:pt x="12378" y="4547"/>
                </a:lnTo>
                <a:lnTo>
                  <a:pt x="26423" y="4547"/>
                </a:lnTo>
                <a:lnTo>
                  <a:pt x="23875" y="1582"/>
                </a:lnTo>
                <a:lnTo>
                  <a:pt x="20125" y="0"/>
                </a:lnTo>
                <a:close/>
              </a:path>
              <a:path w="31114" h="36194">
                <a:moveTo>
                  <a:pt x="26423" y="4547"/>
                </a:moveTo>
                <a:lnTo>
                  <a:pt x="18325" y="4547"/>
                </a:lnTo>
                <a:lnTo>
                  <a:pt x="20673" y="5748"/>
                </a:lnTo>
                <a:lnTo>
                  <a:pt x="24142" y="10550"/>
                </a:lnTo>
                <a:lnTo>
                  <a:pt x="25009" y="13801"/>
                </a:lnTo>
                <a:lnTo>
                  <a:pt x="25009" y="22025"/>
                </a:lnTo>
                <a:lnTo>
                  <a:pt x="24142" y="25282"/>
                </a:lnTo>
                <a:lnTo>
                  <a:pt x="20673" y="30065"/>
                </a:lnTo>
                <a:lnTo>
                  <a:pt x="18325" y="31263"/>
                </a:lnTo>
                <a:lnTo>
                  <a:pt x="26415" y="31263"/>
                </a:lnTo>
                <a:lnTo>
                  <a:pt x="29329" y="27871"/>
                </a:lnTo>
                <a:lnTo>
                  <a:pt x="30693" y="23488"/>
                </a:lnTo>
                <a:lnTo>
                  <a:pt x="30693" y="12304"/>
                </a:lnTo>
                <a:lnTo>
                  <a:pt x="29329" y="7918"/>
                </a:lnTo>
                <a:lnTo>
                  <a:pt x="26423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51712" y="1726613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5" h="34925">
                <a:moveTo>
                  <a:pt x="5684" y="1136"/>
                </a:moveTo>
                <a:lnTo>
                  <a:pt x="0" y="1136"/>
                </a:lnTo>
                <a:lnTo>
                  <a:pt x="0" y="34671"/>
                </a:lnTo>
                <a:lnTo>
                  <a:pt x="5684" y="34671"/>
                </a:lnTo>
                <a:lnTo>
                  <a:pt x="5684" y="13131"/>
                </a:lnTo>
                <a:lnTo>
                  <a:pt x="6487" y="10208"/>
                </a:lnTo>
                <a:lnTo>
                  <a:pt x="9622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19685" h="34925">
                <a:moveTo>
                  <a:pt x="16966" y="0"/>
                </a:moveTo>
                <a:lnTo>
                  <a:pt x="14035" y="0"/>
                </a:lnTo>
                <a:lnTo>
                  <a:pt x="11854" y="514"/>
                </a:lnTo>
                <a:lnTo>
                  <a:pt x="8260" y="2567"/>
                </a:lnTo>
                <a:lnTo>
                  <a:pt x="6802" y="4136"/>
                </a:lnTo>
                <a:lnTo>
                  <a:pt x="5684" y="6251"/>
                </a:lnTo>
                <a:lnTo>
                  <a:pt x="9622" y="6251"/>
                </a:lnTo>
                <a:lnTo>
                  <a:pt x="12028" y="5114"/>
                </a:lnTo>
                <a:lnTo>
                  <a:pt x="19321" y="5114"/>
                </a:lnTo>
                <a:lnTo>
                  <a:pt x="19298" y="567"/>
                </a:lnTo>
                <a:lnTo>
                  <a:pt x="18754" y="378"/>
                </a:lnTo>
                <a:lnTo>
                  <a:pt x="18259" y="235"/>
                </a:lnTo>
                <a:lnTo>
                  <a:pt x="17371" y="47"/>
                </a:lnTo>
                <a:lnTo>
                  <a:pt x="16966" y="0"/>
                </a:lnTo>
                <a:close/>
              </a:path>
              <a:path w="19685" h="34925">
                <a:moveTo>
                  <a:pt x="19321" y="5114"/>
                </a:moveTo>
                <a:lnTo>
                  <a:pt x="15887" y="5114"/>
                </a:lnTo>
                <a:lnTo>
                  <a:pt x="16666" y="5207"/>
                </a:lnTo>
                <a:lnTo>
                  <a:pt x="18076" y="5573"/>
                </a:lnTo>
                <a:lnTo>
                  <a:pt x="18728" y="5862"/>
                </a:lnTo>
                <a:lnTo>
                  <a:pt x="19327" y="6251"/>
                </a:lnTo>
                <a:lnTo>
                  <a:pt x="19321" y="5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73114" y="1718087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89" h="43814">
                <a:moveTo>
                  <a:pt x="9662" y="13640"/>
                </a:moveTo>
                <a:lnTo>
                  <a:pt x="3977" y="13640"/>
                </a:lnTo>
                <a:lnTo>
                  <a:pt x="3977" y="36317"/>
                </a:lnTo>
                <a:lnTo>
                  <a:pt x="4796" y="39216"/>
                </a:lnTo>
                <a:lnTo>
                  <a:pt x="8077" y="42402"/>
                </a:lnTo>
                <a:lnTo>
                  <a:pt x="11053" y="43197"/>
                </a:lnTo>
                <a:lnTo>
                  <a:pt x="21031" y="43197"/>
                </a:lnTo>
                <a:lnTo>
                  <a:pt x="21031" y="38652"/>
                </a:lnTo>
                <a:lnTo>
                  <a:pt x="13059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3" y="36675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89" h="43814">
                <a:moveTo>
                  <a:pt x="21031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31" y="13640"/>
                </a:lnTo>
                <a:lnTo>
                  <a:pt x="21031" y="9662"/>
                </a:lnTo>
                <a:close/>
              </a:path>
              <a:path w="21589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99170" y="1726613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39" h="36194">
                <a:moveTo>
                  <a:pt x="24940" y="4547"/>
                </a:moveTo>
                <a:lnTo>
                  <a:pt x="15808" y="4547"/>
                </a:lnTo>
                <a:lnTo>
                  <a:pt x="18097" y="5289"/>
                </a:lnTo>
                <a:lnTo>
                  <a:pt x="21354" y="8255"/>
                </a:lnTo>
                <a:lnTo>
                  <a:pt x="22168" y="10348"/>
                </a:lnTo>
                <a:lnTo>
                  <a:pt x="22168" y="13640"/>
                </a:lnTo>
                <a:lnTo>
                  <a:pt x="9892" y="13640"/>
                </a:lnTo>
                <a:lnTo>
                  <a:pt x="6193" y="14604"/>
                </a:lnTo>
                <a:lnTo>
                  <a:pt x="1237" y="18460"/>
                </a:lnTo>
                <a:lnTo>
                  <a:pt x="0" y="21320"/>
                </a:lnTo>
                <a:lnTo>
                  <a:pt x="0" y="28367"/>
                </a:lnTo>
                <a:lnTo>
                  <a:pt x="983" y="30964"/>
                </a:lnTo>
                <a:lnTo>
                  <a:pt x="4921" y="34841"/>
                </a:lnTo>
                <a:lnTo>
                  <a:pt x="7574" y="35811"/>
                </a:lnTo>
                <a:lnTo>
                  <a:pt x="13547" y="35811"/>
                </a:lnTo>
                <a:lnTo>
                  <a:pt x="15778" y="35347"/>
                </a:lnTo>
                <a:lnTo>
                  <a:pt x="19428" y="33500"/>
                </a:lnTo>
                <a:lnTo>
                  <a:pt x="20949" y="32069"/>
                </a:lnTo>
                <a:lnTo>
                  <a:pt x="21454" y="31263"/>
                </a:lnTo>
                <a:lnTo>
                  <a:pt x="10417" y="31263"/>
                </a:lnTo>
                <a:lnTo>
                  <a:pt x="8748" y="30667"/>
                </a:lnTo>
                <a:lnTo>
                  <a:pt x="6296" y="28282"/>
                </a:lnTo>
                <a:lnTo>
                  <a:pt x="5684" y="26665"/>
                </a:lnTo>
                <a:lnTo>
                  <a:pt x="5684" y="22075"/>
                </a:lnTo>
                <a:lnTo>
                  <a:pt x="6500" y="20270"/>
                </a:lnTo>
                <a:lnTo>
                  <a:pt x="9768" y="18150"/>
                </a:lnTo>
                <a:lnTo>
                  <a:pt x="12707" y="17620"/>
                </a:lnTo>
                <a:lnTo>
                  <a:pt x="27852" y="17620"/>
                </a:lnTo>
                <a:lnTo>
                  <a:pt x="27852" y="10309"/>
                </a:lnTo>
                <a:lnTo>
                  <a:pt x="26668" y="6418"/>
                </a:lnTo>
                <a:lnTo>
                  <a:pt x="24940" y="4547"/>
                </a:lnTo>
                <a:close/>
              </a:path>
              <a:path w="27939" h="36194">
                <a:moveTo>
                  <a:pt x="27852" y="30126"/>
                </a:moveTo>
                <a:lnTo>
                  <a:pt x="22168" y="30126"/>
                </a:lnTo>
                <a:lnTo>
                  <a:pt x="22168" y="34671"/>
                </a:lnTo>
                <a:lnTo>
                  <a:pt x="27852" y="34671"/>
                </a:lnTo>
                <a:lnTo>
                  <a:pt x="27852" y="30126"/>
                </a:lnTo>
                <a:close/>
              </a:path>
              <a:path w="27939" h="36194">
                <a:moveTo>
                  <a:pt x="27852" y="17620"/>
                </a:moveTo>
                <a:lnTo>
                  <a:pt x="22168" y="17620"/>
                </a:lnTo>
                <a:lnTo>
                  <a:pt x="22168" y="22655"/>
                </a:lnTo>
                <a:lnTo>
                  <a:pt x="21288" y="25647"/>
                </a:lnTo>
                <a:lnTo>
                  <a:pt x="17771" y="30139"/>
                </a:lnTo>
                <a:lnTo>
                  <a:pt x="15439" y="31263"/>
                </a:lnTo>
                <a:lnTo>
                  <a:pt x="21454" y="31263"/>
                </a:lnTo>
                <a:lnTo>
                  <a:pt x="22168" y="30126"/>
                </a:lnTo>
                <a:lnTo>
                  <a:pt x="27852" y="30126"/>
                </a:lnTo>
                <a:lnTo>
                  <a:pt x="27852" y="17620"/>
                </a:lnTo>
                <a:close/>
              </a:path>
              <a:path w="27939" h="36194">
                <a:moveTo>
                  <a:pt x="18349" y="0"/>
                </a:moveTo>
                <a:lnTo>
                  <a:pt x="11777" y="0"/>
                </a:lnTo>
                <a:lnTo>
                  <a:pt x="9948" y="188"/>
                </a:lnTo>
                <a:lnTo>
                  <a:pt x="6201" y="946"/>
                </a:lnTo>
                <a:lnTo>
                  <a:pt x="4269" y="1515"/>
                </a:lnTo>
                <a:lnTo>
                  <a:pt x="2273" y="2273"/>
                </a:lnTo>
                <a:lnTo>
                  <a:pt x="2273" y="7388"/>
                </a:lnTo>
                <a:lnTo>
                  <a:pt x="3914" y="6442"/>
                </a:lnTo>
                <a:lnTo>
                  <a:pt x="5618" y="5732"/>
                </a:lnTo>
                <a:lnTo>
                  <a:pt x="9166" y="4783"/>
                </a:lnTo>
                <a:lnTo>
                  <a:pt x="10990" y="4547"/>
                </a:lnTo>
                <a:lnTo>
                  <a:pt x="24940" y="4547"/>
                </a:lnTo>
                <a:lnTo>
                  <a:pt x="21932" y="1285"/>
                </a:lnTo>
                <a:lnTo>
                  <a:pt x="1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39344" y="1726613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5" h="34925">
                <a:moveTo>
                  <a:pt x="5684" y="1136"/>
                </a:moveTo>
                <a:lnTo>
                  <a:pt x="0" y="1136"/>
                </a:lnTo>
                <a:lnTo>
                  <a:pt x="0" y="34671"/>
                </a:lnTo>
                <a:lnTo>
                  <a:pt x="5684" y="34671"/>
                </a:lnTo>
                <a:lnTo>
                  <a:pt x="5684" y="13131"/>
                </a:lnTo>
                <a:lnTo>
                  <a:pt x="6490" y="10208"/>
                </a:lnTo>
                <a:lnTo>
                  <a:pt x="9625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19685" h="34925">
                <a:moveTo>
                  <a:pt x="16966" y="0"/>
                </a:moveTo>
                <a:lnTo>
                  <a:pt x="14035" y="0"/>
                </a:lnTo>
                <a:lnTo>
                  <a:pt x="11854" y="514"/>
                </a:lnTo>
                <a:lnTo>
                  <a:pt x="8260" y="2567"/>
                </a:lnTo>
                <a:lnTo>
                  <a:pt x="6802" y="4136"/>
                </a:lnTo>
                <a:lnTo>
                  <a:pt x="5684" y="6251"/>
                </a:lnTo>
                <a:lnTo>
                  <a:pt x="9625" y="6251"/>
                </a:lnTo>
                <a:lnTo>
                  <a:pt x="12028" y="5114"/>
                </a:lnTo>
                <a:lnTo>
                  <a:pt x="19322" y="5114"/>
                </a:lnTo>
                <a:lnTo>
                  <a:pt x="19300" y="567"/>
                </a:lnTo>
                <a:lnTo>
                  <a:pt x="18754" y="378"/>
                </a:lnTo>
                <a:lnTo>
                  <a:pt x="18259" y="235"/>
                </a:lnTo>
                <a:lnTo>
                  <a:pt x="17371" y="47"/>
                </a:lnTo>
                <a:lnTo>
                  <a:pt x="16966" y="0"/>
                </a:lnTo>
                <a:close/>
              </a:path>
              <a:path w="19685" h="34925">
                <a:moveTo>
                  <a:pt x="19322" y="5114"/>
                </a:moveTo>
                <a:lnTo>
                  <a:pt x="15887" y="5114"/>
                </a:lnTo>
                <a:lnTo>
                  <a:pt x="16669" y="5207"/>
                </a:lnTo>
                <a:lnTo>
                  <a:pt x="18076" y="5573"/>
                </a:lnTo>
                <a:lnTo>
                  <a:pt x="18728" y="5862"/>
                </a:lnTo>
                <a:lnTo>
                  <a:pt x="19327" y="6251"/>
                </a:lnTo>
                <a:lnTo>
                  <a:pt x="19322" y="5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61080" y="1726613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6" y="0"/>
                </a:moveTo>
                <a:lnTo>
                  <a:pt x="11265" y="0"/>
                </a:lnTo>
                <a:lnTo>
                  <a:pt x="7317" y="1640"/>
                </a:lnTo>
                <a:lnTo>
                  <a:pt x="1460" y="8194"/>
                </a:lnTo>
                <a:lnTo>
                  <a:pt x="0" y="12622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49" y="35811"/>
                </a:lnTo>
                <a:lnTo>
                  <a:pt x="19375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595" y="34276"/>
                </a:lnTo>
                <a:lnTo>
                  <a:pt x="29556" y="33534"/>
                </a:lnTo>
                <a:lnTo>
                  <a:pt x="29556" y="31263"/>
                </a:lnTo>
                <a:lnTo>
                  <a:pt x="13945" y="31263"/>
                </a:lnTo>
                <a:lnTo>
                  <a:pt x="11114" y="30195"/>
                </a:lnTo>
                <a:lnTo>
                  <a:pt x="7054" y="25934"/>
                </a:lnTo>
                <a:lnTo>
                  <a:pt x="5920" y="22830"/>
                </a:lnTo>
                <a:lnTo>
                  <a:pt x="5681" y="18757"/>
                </a:lnTo>
                <a:lnTo>
                  <a:pt x="30693" y="18757"/>
                </a:lnTo>
                <a:lnTo>
                  <a:pt x="30693" y="14806"/>
                </a:lnTo>
                <a:lnTo>
                  <a:pt x="5859" y="14806"/>
                </a:lnTo>
                <a:lnTo>
                  <a:pt x="6132" y="11554"/>
                </a:lnTo>
                <a:lnTo>
                  <a:pt x="7168" y="9031"/>
                </a:lnTo>
                <a:lnTo>
                  <a:pt x="10770" y="5443"/>
                </a:lnTo>
                <a:lnTo>
                  <a:pt x="13165" y="4547"/>
                </a:lnTo>
                <a:lnTo>
                  <a:pt x="26954" y="4547"/>
                </a:lnTo>
                <a:lnTo>
                  <a:pt x="24208" y="1460"/>
                </a:lnTo>
                <a:lnTo>
                  <a:pt x="20686" y="0"/>
                </a:lnTo>
                <a:close/>
              </a:path>
              <a:path w="31114" h="36194">
                <a:moveTo>
                  <a:pt x="29556" y="28420"/>
                </a:moveTo>
                <a:lnTo>
                  <a:pt x="27614" y="29368"/>
                </a:lnTo>
                <a:lnTo>
                  <a:pt x="25658" y="30079"/>
                </a:lnTo>
                <a:lnTo>
                  <a:pt x="21712" y="31025"/>
                </a:lnTo>
                <a:lnTo>
                  <a:pt x="19677" y="31263"/>
                </a:lnTo>
                <a:lnTo>
                  <a:pt x="29556" y="31263"/>
                </a:lnTo>
                <a:lnTo>
                  <a:pt x="29556" y="28420"/>
                </a:lnTo>
                <a:close/>
              </a:path>
              <a:path w="31114" h="36194">
                <a:moveTo>
                  <a:pt x="26954" y="4547"/>
                </a:moveTo>
                <a:lnTo>
                  <a:pt x="18810" y="4547"/>
                </a:lnTo>
                <a:lnTo>
                  <a:pt x="20936" y="5472"/>
                </a:lnTo>
                <a:lnTo>
                  <a:pt x="24145" y="9180"/>
                </a:lnTo>
                <a:lnTo>
                  <a:pt x="24966" y="11663"/>
                </a:lnTo>
                <a:lnTo>
                  <a:pt x="25009" y="14777"/>
                </a:lnTo>
                <a:lnTo>
                  <a:pt x="5859" y="14806"/>
                </a:lnTo>
                <a:lnTo>
                  <a:pt x="30693" y="14806"/>
                </a:lnTo>
                <a:lnTo>
                  <a:pt x="30693" y="11255"/>
                </a:lnTo>
                <a:lnTo>
                  <a:pt x="29397" y="7290"/>
                </a:lnTo>
                <a:lnTo>
                  <a:pt x="26954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15908" y="1877286"/>
            <a:ext cx="337324" cy="47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84059" y="2041032"/>
            <a:ext cx="28575" cy="44450"/>
          </a:xfrm>
          <a:custGeom>
            <a:avLst/>
            <a:gdLst/>
            <a:ahLst/>
            <a:cxnLst/>
            <a:rect l="l" t="t" r="r" b="b"/>
            <a:pathLst>
              <a:path w="28575" h="44450">
                <a:moveTo>
                  <a:pt x="18495" y="0"/>
                </a:moveTo>
                <a:lnTo>
                  <a:pt x="0" y="0"/>
                </a:lnTo>
                <a:lnTo>
                  <a:pt x="0" y="44336"/>
                </a:lnTo>
                <a:lnTo>
                  <a:pt x="6254" y="44336"/>
                </a:lnTo>
                <a:lnTo>
                  <a:pt x="6254" y="26716"/>
                </a:lnTo>
                <a:lnTo>
                  <a:pt x="18495" y="26716"/>
                </a:lnTo>
                <a:lnTo>
                  <a:pt x="22181" y="25589"/>
                </a:lnTo>
                <a:lnTo>
                  <a:pt x="26599" y="21601"/>
                </a:lnTo>
                <a:lnTo>
                  <a:pt x="6254" y="21601"/>
                </a:lnTo>
                <a:lnTo>
                  <a:pt x="6254" y="5114"/>
                </a:lnTo>
                <a:lnTo>
                  <a:pt x="26566" y="5114"/>
                </a:lnTo>
                <a:lnTo>
                  <a:pt x="22181" y="1134"/>
                </a:lnTo>
                <a:lnTo>
                  <a:pt x="18495" y="0"/>
                </a:lnTo>
                <a:close/>
              </a:path>
              <a:path w="28575" h="44450">
                <a:moveTo>
                  <a:pt x="26566" y="5114"/>
                </a:moveTo>
                <a:lnTo>
                  <a:pt x="16338" y="5114"/>
                </a:lnTo>
                <a:lnTo>
                  <a:pt x="18444" y="5832"/>
                </a:lnTo>
                <a:lnTo>
                  <a:pt x="21423" y="8692"/>
                </a:lnTo>
                <a:lnTo>
                  <a:pt x="22168" y="10717"/>
                </a:lnTo>
                <a:lnTo>
                  <a:pt x="22168" y="15985"/>
                </a:lnTo>
                <a:lnTo>
                  <a:pt x="21423" y="18026"/>
                </a:lnTo>
                <a:lnTo>
                  <a:pt x="18444" y="20885"/>
                </a:lnTo>
                <a:lnTo>
                  <a:pt x="16338" y="21601"/>
                </a:lnTo>
                <a:lnTo>
                  <a:pt x="26599" y="21601"/>
                </a:lnTo>
                <a:lnTo>
                  <a:pt x="27171" y="21084"/>
                </a:lnTo>
                <a:lnTo>
                  <a:pt x="28420" y="17750"/>
                </a:lnTo>
                <a:lnTo>
                  <a:pt x="28420" y="8976"/>
                </a:lnTo>
                <a:lnTo>
                  <a:pt x="27171" y="5663"/>
                </a:lnTo>
                <a:lnTo>
                  <a:pt x="26566" y="5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917467" y="2051832"/>
            <a:ext cx="33020" cy="46355"/>
          </a:xfrm>
          <a:custGeom>
            <a:avLst/>
            <a:gdLst/>
            <a:ahLst/>
            <a:cxnLst/>
            <a:rect l="l" t="t" r="r" b="b"/>
            <a:pathLst>
              <a:path w="33019" h="46355">
                <a:moveTo>
                  <a:pt x="5647" y="0"/>
                </a:moveTo>
                <a:lnTo>
                  <a:pt x="0" y="0"/>
                </a:lnTo>
                <a:lnTo>
                  <a:pt x="13356" y="32951"/>
                </a:lnTo>
                <a:lnTo>
                  <a:pt x="12370" y="35464"/>
                </a:lnTo>
                <a:lnTo>
                  <a:pt x="11353" y="38082"/>
                </a:lnTo>
                <a:lnTo>
                  <a:pt x="10425" y="39738"/>
                </a:lnTo>
                <a:lnTo>
                  <a:pt x="8756" y="41143"/>
                </a:lnTo>
                <a:lnTo>
                  <a:pt x="7582" y="41495"/>
                </a:lnTo>
                <a:lnTo>
                  <a:pt x="2840" y="41495"/>
                </a:lnTo>
                <a:lnTo>
                  <a:pt x="2840" y="46043"/>
                </a:lnTo>
                <a:lnTo>
                  <a:pt x="9707" y="46043"/>
                </a:lnTo>
                <a:lnTo>
                  <a:pt x="11679" y="45439"/>
                </a:lnTo>
                <a:lnTo>
                  <a:pt x="14628" y="43022"/>
                </a:lnTo>
                <a:lnTo>
                  <a:pt x="16139" y="40441"/>
                </a:lnTo>
                <a:lnTo>
                  <a:pt x="17692" y="36487"/>
                </a:lnTo>
                <a:lnTo>
                  <a:pt x="21826" y="26228"/>
                </a:lnTo>
                <a:lnTo>
                  <a:pt x="16110" y="26228"/>
                </a:lnTo>
                <a:lnTo>
                  <a:pt x="5647" y="0"/>
                </a:lnTo>
                <a:close/>
              </a:path>
              <a:path w="33019" h="46355">
                <a:moveTo>
                  <a:pt x="32397" y="0"/>
                </a:moveTo>
                <a:lnTo>
                  <a:pt x="26572" y="0"/>
                </a:lnTo>
                <a:lnTo>
                  <a:pt x="16110" y="26228"/>
                </a:lnTo>
                <a:lnTo>
                  <a:pt x="21826" y="26228"/>
                </a:lnTo>
                <a:lnTo>
                  <a:pt x="32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54166" y="2042169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89" h="43814">
                <a:moveTo>
                  <a:pt x="9662" y="13642"/>
                </a:moveTo>
                <a:lnTo>
                  <a:pt x="3977" y="13642"/>
                </a:lnTo>
                <a:lnTo>
                  <a:pt x="3977" y="36320"/>
                </a:lnTo>
                <a:lnTo>
                  <a:pt x="4799" y="39216"/>
                </a:lnTo>
                <a:lnTo>
                  <a:pt x="8080" y="42402"/>
                </a:lnTo>
                <a:lnTo>
                  <a:pt x="11053" y="43199"/>
                </a:lnTo>
                <a:lnTo>
                  <a:pt x="21031" y="43199"/>
                </a:lnTo>
                <a:lnTo>
                  <a:pt x="21031" y="38652"/>
                </a:lnTo>
                <a:lnTo>
                  <a:pt x="13062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7"/>
                </a:lnTo>
                <a:lnTo>
                  <a:pt x="9662" y="34891"/>
                </a:lnTo>
                <a:lnTo>
                  <a:pt x="9662" y="13642"/>
                </a:lnTo>
                <a:close/>
              </a:path>
              <a:path w="21589" h="43814">
                <a:moveTo>
                  <a:pt x="21031" y="9662"/>
                </a:moveTo>
                <a:lnTo>
                  <a:pt x="0" y="9662"/>
                </a:lnTo>
                <a:lnTo>
                  <a:pt x="0" y="13642"/>
                </a:lnTo>
                <a:lnTo>
                  <a:pt x="21031" y="13642"/>
                </a:lnTo>
                <a:lnTo>
                  <a:pt x="21031" y="9662"/>
                </a:lnTo>
                <a:close/>
              </a:path>
              <a:path w="21589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82496" y="2039326"/>
            <a:ext cx="27940" cy="46355"/>
          </a:xfrm>
          <a:custGeom>
            <a:avLst/>
            <a:gdLst/>
            <a:ahLst/>
            <a:cxnLst/>
            <a:rect l="l" t="t" r="r" b="b"/>
            <a:pathLst>
              <a:path w="27939" h="46355">
                <a:moveTo>
                  <a:pt x="5684" y="0"/>
                </a:moveTo>
                <a:lnTo>
                  <a:pt x="0" y="0"/>
                </a:lnTo>
                <a:lnTo>
                  <a:pt x="0" y="46043"/>
                </a:lnTo>
                <a:lnTo>
                  <a:pt x="5684" y="46043"/>
                </a:lnTo>
                <a:lnTo>
                  <a:pt x="5684" y="23594"/>
                </a:lnTo>
                <a:lnTo>
                  <a:pt x="6514" y="20883"/>
                </a:lnTo>
                <a:lnTo>
                  <a:pt x="9241" y="17623"/>
                </a:lnTo>
                <a:lnTo>
                  <a:pt x="5684" y="17623"/>
                </a:lnTo>
                <a:lnTo>
                  <a:pt x="5684" y="0"/>
                </a:lnTo>
                <a:close/>
              </a:path>
              <a:path w="27939" h="46355">
                <a:moveTo>
                  <a:pt x="25657" y="15916"/>
                </a:moveTo>
                <a:lnTo>
                  <a:pt x="17382" y="15916"/>
                </a:lnTo>
                <a:lnTo>
                  <a:pt x="19179" y="16748"/>
                </a:lnTo>
                <a:lnTo>
                  <a:pt x="21572" y="20069"/>
                </a:lnTo>
                <a:lnTo>
                  <a:pt x="22171" y="22571"/>
                </a:lnTo>
                <a:lnTo>
                  <a:pt x="22171" y="46043"/>
                </a:lnTo>
                <a:lnTo>
                  <a:pt x="27855" y="46043"/>
                </a:lnTo>
                <a:lnTo>
                  <a:pt x="27855" y="21018"/>
                </a:lnTo>
                <a:lnTo>
                  <a:pt x="26882" y="17448"/>
                </a:lnTo>
                <a:lnTo>
                  <a:pt x="25657" y="15916"/>
                </a:lnTo>
                <a:close/>
              </a:path>
              <a:path w="27939" h="46355">
                <a:moveTo>
                  <a:pt x="20133" y="11369"/>
                </a:moveTo>
                <a:lnTo>
                  <a:pt x="14045" y="11369"/>
                </a:lnTo>
                <a:lnTo>
                  <a:pt x="12018" y="11888"/>
                </a:lnTo>
                <a:lnTo>
                  <a:pt x="8506" y="13960"/>
                </a:lnTo>
                <a:lnTo>
                  <a:pt x="6983" y="15527"/>
                </a:lnTo>
                <a:lnTo>
                  <a:pt x="5684" y="17623"/>
                </a:lnTo>
                <a:lnTo>
                  <a:pt x="9241" y="17623"/>
                </a:lnTo>
                <a:lnTo>
                  <a:pt x="9837" y="16910"/>
                </a:lnTo>
                <a:lnTo>
                  <a:pt x="12105" y="15916"/>
                </a:lnTo>
                <a:lnTo>
                  <a:pt x="25657" y="15916"/>
                </a:lnTo>
                <a:lnTo>
                  <a:pt x="22997" y="12585"/>
                </a:lnTo>
                <a:lnTo>
                  <a:pt x="20133" y="1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019494" y="2050695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125" y="0"/>
                </a:moveTo>
                <a:lnTo>
                  <a:pt x="10552" y="0"/>
                </a:lnTo>
                <a:lnTo>
                  <a:pt x="6794" y="1584"/>
                </a:lnTo>
                <a:lnTo>
                  <a:pt x="1359" y="7921"/>
                </a:lnTo>
                <a:lnTo>
                  <a:pt x="0" y="12304"/>
                </a:lnTo>
                <a:lnTo>
                  <a:pt x="0" y="23490"/>
                </a:lnTo>
                <a:lnTo>
                  <a:pt x="1359" y="27871"/>
                </a:lnTo>
                <a:lnTo>
                  <a:pt x="6794" y="34223"/>
                </a:lnTo>
                <a:lnTo>
                  <a:pt x="10552" y="35811"/>
                </a:lnTo>
                <a:lnTo>
                  <a:pt x="20125" y="35811"/>
                </a:lnTo>
                <a:lnTo>
                  <a:pt x="23877" y="34223"/>
                </a:lnTo>
                <a:lnTo>
                  <a:pt x="26419" y="31263"/>
                </a:lnTo>
                <a:lnTo>
                  <a:pt x="12357" y="31263"/>
                </a:lnTo>
                <a:lnTo>
                  <a:pt x="9993" y="30073"/>
                </a:lnTo>
                <a:lnTo>
                  <a:pt x="6545" y="25311"/>
                </a:lnTo>
                <a:lnTo>
                  <a:pt x="5684" y="22051"/>
                </a:lnTo>
                <a:lnTo>
                  <a:pt x="5684" y="13759"/>
                </a:lnTo>
                <a:lnTo>
                  <a:pt x="6553" y="10499"/>
                </a:lnTo>
                <a:lnTo>
                  <a:pt x="10022" y="5737"/>
                </a:lnTo>
                <a:lnTo>
                  <a:pt x="12381" y="4547"/>
                </a:lnTo>
                <a:lnTo>
                  <a:pt x="26426" y="4547"/>
                </a:lnTo>
                <a:lnTo>
                  <a:pt x="23877" y="1584"/>
                </a:lnTo>
                <a:lnTo>
                  <a:pt x="20125" y="0"/>
                </a:lnTo>
                <a:close/>
              </a:path>
              <a:path w="31114" h="36194">
                <a:moveTo>
                  <a:pt x="26426" y="4547"/>
                </a:moveTo>
                <a:lnTo>
                  <a:pt x="18325" y="4547"/>
                </a:lnTo>
                <a:lnTo>
                  <a:pt x="20673" y="5750"/>
                </a:lnTo>
                <a:lnTo>
                  <a:pt x="24142" y="10550"/>
                </a:lnTo>
                <a:lnTo>
                  <a:pt x="25011" y="13801"/>
                </a:lnTo>
                <a:lnTo>
                  <a:pt x="25011" y="22027"/>
                </a:lnTo>
                <a:lnTo>
                  <a:pt x="24142" y="25282"/>
                </a:lnTo>
                <a:lnTo>
                  <a:pt x="20673" y="30068"/>
                </a:lnTo>
                <a:lnTo>
                  <a:pt x="18325" y="31263"/>
                </a:lnTo>
                <a:lnTo>
                  <a:pt x="26419" y="31263"/>
                </a:lnTo>
                <a:lnTo>
                  <a:pt x="29329" y="27871"/>
                </a:lnTo>
                <a:lnTo>
                  <a:pt x="30696" y="23490"/>
                </a:lnTo>
                <a:lnTo>
                  <a:pt x="30696" y="12304"/>
                </a:lnTo>
                <a:lnTo>
                  <a:pt x="29329" y="7921"/>
                </a:lnTo>
                <a:lnTo>
                  <a:pt x="26426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59668" y="2050695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2225"/>
                </a:lnTo>
                <a:lnTo>
                  <a:pt x="6514" y="9513"/>
                </a:lnTo>
                <a:lnTo>
                  <a:pt x="9241" y="6254"/>
                </a:lnTo>
                <a:lnTo>
                  <a:pt x="5684" y="6254"/>
                </a:lnTo>
                <a:lnTo>
                  <a:pt x="5684" y="1136"/>
                </a:lnTo>
                <a:close/>
              </a:path>
              <a:path w="27939" h="34925">
                <a:moveTo>
                  <a:pt x="25657" y="4547"/>
                </a:moveTo>
                <a:lnTo>
                  <a:pt x="17382" y="4547"/>
                </a:lnTo>
                <a:lnTo>
                  <a:pt x="19179" y="5379"/>
                </a:lnTo>
                <a:lnTo>
                  <a:pt x="21572" y="8700"/>
                </a:lnTo>
                <a:lnTo>
                  <a:pt x="22171" y="11202"/>
                </a:lnTo>
                <a:lnTo>
                  <a:pt x="22171" y="34674"/>
                </a:lnTo>
                <a:lnTo>
                  <a:pt x="27852" y="34674"/>
                </a:lnTo>
                <a:lnTo>
                  <a:pt x="27852" y="9649"/>
                </a:lnTo>
                <a:lnTo>
                  <a:pt x="26882" y="6079"/>
                </a:lnTo>
                <a:lnTo>
                  <a:pt x="25657" y="4547"/>
                </a:lnTo>
                <a:close/>
              </a:path>
              <a:path w="27939" h="34925">
                <a:moveTo>
                  <a:pt x="20133" y="0"/>
                </a:moveTo>
                <a:lnTo>
                  <a:pt x="14045" y="0"/>
                </a:lnTo>
                <a:lnTo>
                  <a:pt x="12018" y="519"/>
                </a:lnTo>
                <a:lnTo>
                  <a:pt x="8506" y="2591"/>
                </a:lnTo>
                <a:lnTo>
                  <a:pt x="6983" y="4158"/>
                </a:lnTo>
                <a:lnTo>
                  <a:pt x="5684" y="6254"/>
                </a:lnTo>
                <a:lnTo>
                  <a:pt x="9241" y="6254"/>
                </a:lnTo>
                <a:lnTo>
                  <a:pt x="9837" y="5541"/>
                </a:lnTo>
                <a:lnTo>
                  <a:pt x="12105" y="4547"/>
                </a:lnTo>
                <a:lnTo>
                  <a:pt x="25657" y="4547"/>
                </a:lnTo>
                <a:lnTo>
                  <a:pt x="22997" y="1216"/>
                </a:lnTo>
                <a:lnTo>
                  <a:pt x="20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17107" y="2203075"/>
            <a:ext cx="15875" cy="56515"/>
          </a:xfrm>
          <a:custGeom>
            <a:avLst/>
            <a:gdLst/>
            <a:ahLst/>
            <a:cxnLst/>
            <a:rect l="l" t="t" r="r" b="b"/>
            <a:pathLst>
              <a:path w="15875" h="56514">
                <a:moveTo>
                  <a:pt x="15346" y="0"/>
                </a:moveTo>
                <a:lnTo>
                  <a:pt x="9095" y="0"/>
                </a:lnTo>
                <a:lnTo>
                  <a:pt x="9095" y="44824"/>
                </a:lnTo>
                <a:lnTo>
                  <a:pt x="8549" y="47471"/>
                </a:lnTo>
                <a:lnTo>
                  <a:pt x="6376" y="50418"/>
                </a:lnTo>
                <a:lnTo>
                  <a:pt x="4510" y="51158"/>
                </a:lnTo>
                <a:lnTo>
                  <a:pt x="0" y="51158"/>
                </a:lnTo>
                <a:lnTo>
                  <a:pt x="0" y="56272"/>
                </a:lnTo>
                <a:lnTo>
                  <a:pt x="6858" y="56272"/>
                </a:lnTo>
                <a:lnTo>
                  <a:pt x="10181" y="55064"/>
                </a:lnTo>
                <a:lnTo>
                  <a:pt x="14313" y="50233"/>
                </a:lnTo>
                <a:lnTo>
                  <a:pt x="15346" y="46350"/>
                </a:lnTo>
                <a:lnTo>
                  <a:pt x="15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942105" y="2212737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39" h="36194">
                <a:moveTo>
                  <a:pt x="24940" y="4547"/>
                </a:moveTo>
                <a:lnTo>
                  <a:pt x="15810" y="4547"/>
                </a:lnTo>
                <a:lnTo>
                  <a:pt x="18097" y="5289"/>
                </a:lnTo>
                <a:lnTo>
                  <a:pt x="21354" y="8255"/>
                </a:lnTo>
                <a:lnTo>
                  <a:pt x="22168" y="10348"/>
                </a:lnTo>
                <a:lnTo>
                  <a:pt x="22168" y="13640"/>
                </a:lnTo>
                <a:lnTo>
                  <a:pt x="9895" y="13640"/>
                </a:lnTo>
                <a:lnTo>
                  <a:pt x="6193" y="14607"/>
                </a:lnTo>
                <a:lnTo>
                  <a:pt x="1237" y="18460"/>
                </a:lnTo>
                <a:lnTo>
                  <a:pt x="0" y="21320"/>
                </a:lnTo>
                <a:lnTo>
                  <a:pt x="0" y="28367"/>
                </a:lnTo>
                <a:lnTo>
                  <a:pt x="983" y="30964"/>
                </a:lnTo>
                <a:lnTo>
                  <a:pt x="4921" y="34841"/>
                </a:lnTo>
                <a:lnTo>
                  <a:pt x="7574" y="35811"/>
                </a:lnTo>
                <a:lnTo>
                  <a:pt x="13547" y="35811"/>
                </a:lnTo>
                <a:lnTo>
                  <a:pt x="15778" y="35347"/>
                </a:lnTo>
                <a:lnTo>
                  <a:pt x="19428" y="33500"/>
                </a:lnTo>
                <a:lnTo>
                  <a:pt x="20949" y="32069"/>
                </a:lnTo>
                <a:lnTo>
                  <a:pt x="21454" y="31263"/>
                </a:lnTo>
                <a:lnTo>
                  <a:pt x="10417" y="31263"/>
                </a:lnTo>
                <a:lnTo>
                  <a:pt x="8748" y="30667"/>
                </a:lnTo>
                <a:lnTo>
                  <a:pt x="6296" y="28282"/>
                </a:lnTo>
                <a:lnTo>
                  <a:pt x="5684" y="26665"/>
                </a:lnTo>
                <a:lnTo>
                  <a:pt x="5684" y="22075"/>
                </a:lnTo>
                <a:lnTo>
                  <a:pt x="6500" y="20270"/>
                </a:lnTo>
                <a:lnTo>
                  <a:pt x="9771" y="18150"/>
                </a:lnTo>
                <a:lnTo>
                  <a:pt x="12707" y="17620"/>
                </a:lnTo>
                <a:lnTo>
                  <a:pt x="27852" y="17620"/>
                </a:lnTo>
                <a:lnTo>
                  <a:pt x="27852" y="10309"/>
                </a:lnTo>
                <a:lnTo>
                  <a:pt x="26668" y="6418"/>
                </a:lnTo>
                <a:lnTo>
                  <a:pt x="24940" y="4547"/>
                </a:lnTo>
                <a:close/>
              </a:path>
              <a:path w="27939" h="36194">
                <a:moveTo>
                  <a:pt x="27852" y="30126"/>
                </a:moveTo>
                <a:lnTo>
                  <a:pt x="22168" y="30126"/>
                </a:lnTo>
                <a:lnTo>
                  <a:pt x="22168" y="34674"/>
                </a:lnTo>
                <a:lnTo>
                  <a:pt x="27852" y="34674"/>
                </a:lnTo>
                <a:lnTo>
                  <a:pt x="27852" y="30126"/>
                </a:lnTo>
                <a:close/>
              </a:path>
              <a:path w="27939" h="36194">
                <a:moveTo>
                  <a:pt x="27852" y="17620"/>
                </a:moveTo>
                <a:lnTo>
                  <a:pt x="22168" y="17620"/>
                </a:lnTo>
                <a:lnTo>
                  <a:pt x="22168" y="22655"/>
                </a:lnTo>
                <a:lnTo>
                  <a:pt x="21288" y="25645"/>
                </a:lnTo>
                <a:lnTo>
                  <a:pt x="17771" y="30139"/>
                </a:lnTo>
                <a:lnTo>
                  <a:pt x="15439" y="31263"/>
                </a:lnTo>
                <a:lnTo>
                  <a:pt x="21454" y="31263"/>
                </a:lnTo>
                <a:lnTo>
                  <a:pt x="22168" y="30126"/>
                </a:lnTo>
                <a:lnTo>
                  <a:pt x="27852" y="30126"/>
                </a:lnTo>
                <a:lnTo>
                  <a:pt x="27852" y="17620"/>
                </a:lnTo>
                <a:close/>
              </a:path>
              <a:path w="27939" h="36194">
                <a:moveTo>
                  <a:pt x="18349" y="0"/>
                </a:moveTo>
                <a:lnTo>
                  <a:pt x="11777" y="0"/>
                </a:lnTo>
                <a:lnTo>
                  <a:pt x="9951" y="188"/>
                </a:lnTo>
                <a:lnTo>
                  <a:pt x="6203" y="946"/>
                </a:lnTo>
                <a:lnTo>
                  <a:pt x="4269" y="1515"/>
                </a:lnTo>
                <a:lnTo>
                  <a:pt x="2273" y="2273"/>
                </a:lnTo>
                <a:lnTo>
                  <a:pt x="2273" y="7388"/>
                </a:lnTo>
                <a:lnTo>
                  <a:pt x="3914" y="6442"/>
                </a:lnTo>
                <a:lnTo>
                  <a:pt x="5618" y="5732"/>
                </a:lnTo>
                <a:lnTo>
                  <a:pt x="9166" y="4783"/>
                </a:lnTo>
                <a:lnTo>
                  <a:pt x="10990" y="4547"/>
                </a:lnTo>
                <a:lnTo>
                  <a:pt x="24940" y="4547"/>
                </a:lnTo>
                <a:lnTo>
                  <a:pt x="21932" y="1285"/>
                </a:lnTo>
                <a:lnTo>
                  <a:pt x="1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978301" y="2213874"/>
            <a:ext cx="33020" cy="33655"/>
          </a:xfrm>
          <a:custGeom>
            <a:avLst/>
            <a:gdLst/>
            <a:ahLst/>
            <a:cxnLst/>
            <a:rect l="l" t="t" r="r" b="b"/>
            <a:pathLst>
              <a:path w="33019" h="33655">
                <a:moveTo>
                  <a:pt x="5798" y="0"/>
                </a:moveTo>
                <a:lnTo>
                  <a:pt x="0" y="0"/>
                </a:lnTo>
                <a:lnTo>
                  <a:pt x="12487" y="33537"/>
                </a:lnTo>
                <a:lnTo>
                  <a:pt x="19910" y="33537"/>
                </a:lnTo>
                <a:lnTo>
                  <a:pt x="21918" y="28144"/>
                </a:lnTo>
                <a:lnTo>
                  <a:pt x="16200" y="28144"/>
                </a:lnTo>
                <a:lnTo>
                  <a:pt x="5798" y="0"/>
                </a:lnTo>
                <a:close/>
              </a:path>
              <a:path w="33019" h="33655">
                <a:moveTo>
                  <a:pt x="32400" y="0"/>
                </a:moveTo>
                <a:lnTo>
                  <a:pt x="26599" y="0"/>
                </a:lnTo>
                <a:lnTo>
                  <a:pt x="16200" y="28144"/>
                </a:lnTo>
                <a:lnTo>
                  <a:pt x="21918" y="28144"/>
                </a:lnTo>
                <a:lnTo>
                  <a:pt x="3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16706" y="2212737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39" h="36194">
                <a:moveTo>
                  <a:pt x="24939" y="4547"/>
                </a:moveTo>
                <a:lnTo>
                  <a:pt x="15808" y="4547"/>
                </a:lnTo>
                <a:lnTo>
                  <a:pt x="18095" y="5289"/>
                </a:lnTo>
                <a:lnTo>
                  <a:pt x="21352" y="8255"/>
                </a:lnTo>
                <a:lnTo>
                  <a:pt x="22165" y="10348"/>
                </a:lnTo>
                <a:lnTo>
                  <a:pt x="22165" y="13640"/>
                </a:lnTo>
                <a:lnTo>
                  <a:pt x="9892" y="13640"/>
                </a:lnTo>
                <a:lnTo>
                  <a:pt x="6190" y="14607"/>
                </a:lnTo>
                <a:lnTo>
                  <a:pt x="1234" y="18460"/>
                </a:lnTo>
                <a:lnTo>
                  <a:pt x="0" y="21320"/>
                </a:lnTo>
                <a:lnTo>
                  <a:pt x="0" y="28367"/>
                </a:lnTo>
                <a:lnTo>
                  <a:pt x="980" y="30964"/>
                </a:lnTo>
                <a:lnTo>
                  <a:pt x="4918" y="34841"/>
                </a:lnTo>
                <a:lnTo>
                  <a:pt x="7571" y="35811"/>
                </a:lnTo>
                <a:lnTo>
                  <a:pt x="13544" y="35811"/>
                </a:lnTo>
                <a:lnTo>
                  <a:pt x="15778" y="35347"/>
                </a:lnTo>
                <a:lnTo>
                  <a:pt x="19425" y="33500"/>
                </a:lnTo>
                <a:lnTo>
                  <a:pt x="20946" y="32069"/>
                </a:lnTo>
                <a:lnTo>
                  <a:pt x="21452" y="31263"/>
                </a:lnTo>
                <a:lnTo>
                  <a:pt x="10415" y="31263"/>
                </a:lnTo>
                <a:lnTo>
                  <a:pt x="8745" y="30667"/>
                </a:lnTo>
                <a:lnTo>
                  <a:pt x="6294" y="28282"/>
                </a:lnTo>
                <a:lnTo>
                  <a:pt x="5681" y="26665"/>
                </a:lnTo>
                <a:lnTo>
                  <a:pt x="5681" y="22075"/>
                </a:lnTo>
                <a:lnTo>
                  <a:pt x="6500" y="20270"/>
                </a:lnTo>
                <a:lnTo>
                  <a:pt x="9768" y="18150"/>
                </a:lnTo>
                <a:lnTo>
                  <a:pt x="12704" y="17620"/>
                </a:lnTo>
                <a:lnTo>
                  <a:pt x="27850" y="17620"/>
                </a:lnTo>
                <a:lnTo>
                  <a:pt x="27850" y="10309"/>
                </a:lnTo>
                <a:lnTo>
                  <a:pt x="26665" y="6418"/>
                </a:lnTo>
                <a:lnTo>
                  <a:pt x="24939" y="4547"/>
                </a:lnTo>
                <a:close/>
              </a:path>
              <a:path w="27939" h="36194">
                <a:moveTo>
                  <a:pt x="27850" y="30126"/>
                </a:moveTo>
                <a:lnTo>
                  <a:pt x="22165" y="30126"/>
                </a:lnTo>
                <a:lnTo>
                  <a:pt x="22165" y="34674"/>
                </a:lnTo>
                <a:lnTo>
                  <a:pt x="27850" y="34674"/>
                </a:lnTo>
                <a:lnTo>
                  <a:pt x="27850" y="30126"/>
                </a:lnTo>
                <a:close/>
              </a:path>
              <a:path w="27939" h="36194">
                <a:moveTo>
                  <a:pt x="27850" y="17620"/>
                </a:moveTo>
                <a:lnTo>
                  <a:pt x="22165" y="17620"/>
                </a:lnTo>
                <a:lnTo>
                  <a:pt x="22165" y="22655"/>
                </a:lnTo>
                <a:lnTo>
                  <a:pt x="21288" y="25645"/>
                </a:lnTo>
                <a:lnTo>
                  <a:pt x="17769" y="30139"/>
                </a:lnTo>
                <a:lnTo>
                  <a:pt x="15437" y="31263"/>
                </a:lnTo>
                <a:lnTo>
                  <a:pt x="21452" y="31263"/>
                </a:lnTo>
                <a:lnTo>
                  <a:pt x="22165" y="30126"/>
                </a:lnTo>
                <a:lnTo>
                  <a:pt x="27850" y="30126"/>
                </a:lnTo>
                <a:lnTo>
                  <a:pt x="27850" y="17620"/>
                </a:lnTo>
                <a:close/>
              </a:path>
              <a:path w="27939" h="36194">
                <a:moveTo>
                  <a:pt x="18346" y="0"/>
                </a:moveTo>
                <a:lnTo>
                  <a:pt x="11774" y="0"/>
                </a:lnTo>
                <a:lnTo>
                  <a:pt x="9948" y="188"/>
                </a:lnTo>
                <a:lnTo>
                  <a:pt x="6201" y="946"/>
                </a:lnTo>
                <a:lnTo>
                  <a:pt x="4266" y="1515"/>
                </a:lnTo>
                <a:lnTo>
                  <a:pt x="2271" y="2273"/>
                </a:lnTo>
                <a:lnTo>
                  <a:pt x="2271" y="7388"/>
                </a:lnTo>
                <a:lnTo>
                  <a:pt x="3911" y="6442"/>
                </a:lnTo>
                <a:lnTo>
                  <a:pt x="5618" y="5732"/>
                </a:lnTo>
                <a:lnTo>
                  <a:pt x="9164" y="4783"/>
                </a:lnTo>
                <a:lnTo>
                  <a:pt x="10987" y="4547"/>
                </a:lnTo>
                <a:lnTo>
                  <a:pt x="24939" y="4547"/>
                </a:lnTo>
                <a:lnTo>
                  <a:pt x="21929" y="1285"/>
                </a:lnTo>
                <a:lnTo>
                  <a:pt x="1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807030" y="2363410"/>
            <a:ext cx="356874" cy="58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97730" y="1561138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2222"/>
                </a:lnTo>
                <a:lnTo>
                  <a:pt x="6514" y="9513"/>
                </a:lnTo>
                <a:lnTo>
                  <a:pt x="9243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27939" h="34925">
                <a:moveTo>
                  <a:pt x="25659" y="4547"/>
                </a:moveTo>
                <a:lnTo>
                  <a:pt x="17382" y="4547"/>
                </a:lnTo>
                <a:lnTo>
                  <a:pt x="19179" y="5379"/>
                </a:lnTo>
                <a:lnTo>
                  <a:pt x="21572" y="8700"/>
                </a:lnTo>
                <a:lnTo>
                  <a:pt x="22171" y="11202"/>
                </a:lnTo>
                <a:lnTo>
                  <a:pt x="22171" y="34674"/>
                </a:lnTo>
                <a:lnTo>
                  <a:pt x="27852" y="34674"/>
                </a:lnTo>
                <a:lnTo>
                  <a:pt x="27852" y="9649"/>
                </a:lnTo>
                <a:lnTo>
                  <a:pt x="26882" y="6076"/>
                </a:lnTo>
                <a:lnTo>
                  <a:pt x="25659" y="4547"/>
                </a:lnTo>
                <a:close/>
              </a:path>
              <a:path w="27939" h="34925">
                <a:moveTo>
                  <a:pt x="20133" y="0"/>
                </a:moveTo>
                <a:lnTo>
                  <a:pt x="14045" y="0"/>
                </a:lnTo>
                <a:lnTo>
                  <a:pt x="12018" y="516"/>
                </a:lnTo>
                <a:lnTo>
                  <a:pt x="8506" y="2589"/>
                </a:lnTo>
                <a:lnTo>
                  <a:pt x="6983" y="4155"/>
                </a:lnTo>
                <a:lnTo>
                  <a:pt x="5684" y="6251"/>
                </a:lnTo>
                <a:lnTo>
                  <a:pt x="9243" y="6251"/>
                </a:lnTo>
                <a:lnTo>
                  <a:pt x="9837" y="5541"/>
                </a:lnTo>
                <a:lnTo>
                  <a:pt x="12105" y="4547"/>
                </a:lnTo>
                <a:lnTo>
                  <a:pt x="25659" y="4547"/>
                </a:lnTo>
                <a:lnTo>
                  <a:pt x="22997" y="1216"/>
                </a:lnTo>
                <a:lnTo>
                  <a:pt x="20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837002" y="1562275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5684" y="0"/>
                </a:moveTo>
                <a:lnTo>
                  <a:pt x="0" y="0"/>
                </a:lnTo>
                <a:lnTo>
                  <a:pt x="0" y="25017"/>
                </a:lnTo>
                <a:lnTo>
                  <a:pt x="980" y="28581"/>
                </a:lnTo>
                <a:lnTo>
                  <a:pt x="4900" y="33455"/>
                </a:lnTo>
                <a:lnTo>
                  <a:pt x="7772" y="34671"/>
                </a:lnTo>
                <a:lnTo>
                  <a:pt x="13846" y="34671"/>
                </a:lnTo>
                <a:lnTo>
                  <a:pt x="15861" y="34160"/>
                </a:lnTo>
                <a:lnTo>
                  <a:pt x="19330" y="32106"/>
                </a:lnTo>
                <a:lnTo>
                  <a:pt x="20853" y="30534"/>
                </a:lnTo>
                <a:lnTo>
                  <a:pt x="21109" y="30124"/>
                </a:lnTo>
                <a:lnTo>
                  <a:pt x="10468" y="30124"/>
                </a:lnTo>
                <a:lnTo>
                  <a:pt x="8673" y="29294"/>
                </a:lnTo>
                <a:lnTo>
                  <a:pt x="6283" y="25960"/>
                </a:lnTo>
                <a:lnTo>
                  <a:pt x="5684" y="23456"/>
                </a:lnTo>
                <a:lnTo>
                  <a:pt x="5684" y="0"/>
                </a:lnTo>
                <a:close/>
              </a:path>
              <a:path w="27939" h="34925">
                <a:moveTo>
                  <a:pt x="27852" y="28420"/>
                </a:moveTo>
                <a:lnTo>
                  <a:pt x="22168" y="28420"/>
                </a:lnTo>
                <a:lnTo>
                  <a:pt x="22168" y="33537"/>
                </a:lnTo>
                <a:lnTo>
                  <a:pt x="27852" y="33537"/>
                </a:lnTo>
                <a:lnTo>
                  <a:pt x="27852" y="28420"/>
                </a:lnTo>
                <a:close/>
              </a:path>
              <a:path w="27939" h="34925">
                <a:moveTo>
                  <a:pt x="27852" y="0"/>
                </a:moveTo>
                <a:lnTo>
                  <a:pt x="22168" y="0"/>
                </a:lnTo>
                <a:lnTo>
                  <a:pt x="22168" y="22459"/>
                </a:lnTo>
                <a:lnTo>
                  <a:pt x="21333" y="25165"/>
                </a:lnTo>
                <a:lnTo>
                  <a:pt x="17999" y="29132"/>
                </a:lnTo>
                <a:lnTo>
                  <a:pt x="15733" y="30124"/>
                </a:lnTo>
                <a:lnTo>
                  <a:pt x="21109" y="30124"/>
                </a:lnTo>
                <a:lnTo>
                  <a:pt x="22168" y="28420"/>
                </a:lnTo>
                <a:lnTo>
                  <a:pt x="27852" y="28420"/>
                </a:lnTo>
                <a:lnTo>
                  <a:pt x="27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76275" y="1561138"/>
            <a:ext cx="48895" cy="34925"/>
          </a:xfrm>
          <a:custGeom>
            <a:avLst/>
            <a:gdLst/>
            <a:ahLst/>
            <a:cxnLst/>
            <a:rect l="l" t="t" r="r" b="b"/>
            <a:pathLst>
              <a:path w="48894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2246"/>
                </a:lnTo>
                <a:lnTo>
                  <a:pt x="6498" y="9543"/>
                </a:lnTo>
                <a:lnTo>
                  <a:pt x="9185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48894" h="34925">
                <a:moveTo>
                  <a:pt x="25181" y="4547"/>
                </a:moveTo>
                <a:lnTo>
                  <a:pt x="17072" y="4547"/>
                </a:lnTo>
                <a:lnTo>
                  <a:pt x="18802" y="5363"/>
                </a:lnTo>
                <a:lnTo>
                  <a:pt x="19921" y="6999"/>
                </a:lnTo>
                <a:lnTo>
                  <a:pt x="21042" y="8626"/>
                </a:lnTo>
                <a:lnTo>
                  <a:pt x="21601" y="11143"/>
                </a:lnTo>
                <a:lnTo>
                  <a:pt x="21601" y="34674"/>
                </a:lnTo>
                <a:lnTo>
                  <a:pt x="27285" y="34674"/>
                </a:lnTo>
                <a:lnTo>
                  <a:pt x="27285" y="12222"/>
                </a:lnTo>
                <a:lnTo>
                  <a:pt x="28099" y="9513"/>
                </a:lnTo>
                <a:lnTo>
                  <a:pt x="29763" y="7486"/>
                </a:lnTo>
                <a:lnTo>
                  <a:pt x="26334" y="7486"/>
                </a:lnTo>
                <a:lnTo>
                  <a:pt x="25523" y="5053"/>
                </a:lnTo>
                <a:lnTo>
                  <a:pt x="25181" y="4547"/>
                </a:lnTo>
                <a:close/>
              </a:path>
              <a:path w="48894" h="34925">
                <a:moveTo>
                  <a:pt x="46667" y="4547"/>
                </a:moveTo>
                <a:lnTo>
                  <a:pt x="38691" y="4547"/>
                </a:lnTo>
                <a:lnTo>
                  <a:pt x="40403" y="5366"/>
                </a:lnTo>
                <a:lnTo>
                  <a:pt x="42640" y="8647"/>
                </a:lnTo>
                <a:lnTo>
                  <a:pt x="43199" y="11159"/>
                </a:lnTo>
                <a:lnTo>
                  <a:pt x="43199" y="34674"/>
                </a:lnTo>
                <a:lnTo>
                  <a:pt x="48884" y="34674"/>
                </a:lnTo>
                <a:lnTo>
                  <a:pt x="48884" y="9765"/>
                </a:lnTo>
                <a:lnTo>
                  <a:pt x="47940" y="6225"/>
                </a:lnTo>
                <a:lnTo>
                  <a:pt x="46667" y="4547"/>
                </a:lnTo>
                <a:close/>
              </a:path>
              <a:path w="48894" h="34925">
                <a:moveTo>
                  <a:pt x="41477" y="0"/>
                </a:moveTo>
                <a:lnTo>
                  <a:pt x="35413" y="0"/>
                </a:lnTo>
                <a:lnTo>
                  <a:pt x="33166" y="609"/>
                </a:lnTo>
                <a:lnTo>
                  <a:pt x="29347" y="3042"/>
                </a:lnTo>
                <a:lnTo>
                  <a:pt x="27707" y="4929"/>
                </a:lnTo>
                <a:lnTo>
                  <a:pt x="26334" y="7486"/>
                </a:lnTo>
                <a:lnTo>
                  <a:pt x="29763" y="7486"/>
                </a:lnTo>
                <a:lnTo>
                  <a:pt x="31361" y="5541"/>
                </a:lnTo>
                <a:lnTo>
                  <a:pt x="33582" y="4547"/>
                </a:lnTo>
                <a:lnTo>
                  <a:pt x="46667" y="4547"/>
                </a:lnTo>
                <a:lnTo>
                  <a:pt x="44161" y="1245"/>
                </a:lnTo>
                <a:lnTo>
                  <a:pt x="41477" y="0"/>
                </a:lnTo>
                <a:close/>
              </a:path>
              <a:path w="48894" h="34925">
                <a:moveTo>
                  <a:pt x="18818" y="0"/>
                </a:moveTo>
                <a:lnTo>
                  <a:pt x="13998" y="0"/>
                </a:lnTo>
                <a:lnTo>
                  <a:pt x="11925" y="508"/>
                </a:lnTo>
                <a:lnTo>
                  <a:pt x="8432" y="2538"/>
                </a:lnTo>
                <a:lnTo>
                  <a:pt x="6932" y="4113"/>
                </a:lnTo>
                <a:lnTo>
                  <a:pt x="5684" y="6251"/>
                </a:lnTo>
                <a:lnTo>
                  <a:pt x="9185" y="6251"/>
                </a:lnTo>
                <a:lnTo>
                  <a:pt x="9760" y="5546"/>
                </a:lnTo>
                <a:lnTo>
                  <a:pt x="11962" y="4547"/>
                </a:lnTo>
                <a:lnTo>
                  <a:pt x="25181" y="4547"/>
                </a:lnTo>
                <a:lnTo>
                  <a:pt x="24267" y="3196"/>
                </a:lnTo>
                <a:lnTo>
                  <a:pt x="20875" y="638"/>
                </a:lnTo>
                <a:lnTo>
                  <a:pt x="18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934366" y="1561138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9" y="0"/>
                </a:moveTo>
                <a:lnTo>
                  <a:pt x="11268" y="0"/>
                </a:lnTo>
                <a:lnTo>
                  <a:pt x="7319" y="1640"/>
                </a:lnTo>
                <a:lnTo>
                  <a:pt x="1462" y="8194"/>
                </a:lnTo>
                <a:lnTo>
                  <a:pt x="0" y="12622"/>
                </a:lnTo>
                <a:lnTo>
                  <a:pt x="0" y="23607"/>
                </a:lnTo>
                <a:lnTo>
                  <a:pt x="1550" y="27890"/>
                </a:lnTo>
                <a:lnTo>
                  <a:pt x="7748" y="34226"/>
                </a:lnTo>
                <a:lnTo>
                  <a:pt x="11952" y="35808"/>
                </a:lnTo>
                <a:lnTo>
                  <a:pt x="19377" y="35808"/>
                </a:lnTo>
                <a:lnTo>
                  <a:pt x="21468" y="35615"/>
                </a:lnTo>
                <a:lnTo>
                  <a:pt x="25589" y="34838"/>
                </a:lnTo>
                <a:lnTo>
                  <a:pt x="27598" y="34276"/>
                </a:lnTo>
                <a:lnTo>
                  <a:pt x="29559" y="33537"/>
                </a:lnTo>
                <a:lnTo>
                  <a:pt x="29559" y="31260"/>
                </a:lnTo>
                <a:lnTo>
                  <a:pt x="13947" y="31260"/>
                </a:lnTo>
                <a:lnTo>
                  <a:pt x="11117" y="30195"/>
                </a:lnTo>
                <a:lnTo>
                  <a:pt x="7057" y="25931"/>
                </a:lnTo>
                <a:lnTo>
                  <a:pt x="5923" y="22830"/>
                </a:lnTo>
                <a:lnTo>
                  <a:pt x="5684" y="18757"/>
                </a:lnTo>
                <a:lnTo>
                  <a:pt x="30696" y="18757"/>
                </a:lnTo>
                <a:lnTo>
                  <a:pt x="30696" y="14803"/>
                </a:lnTo>
                <a:lnTo>
                  <a:pt x="5864" y="14803"/>
                </a:lnTo>
                <a:lnTo>
                  <a:pt x="6135" y="11554"/>
                </a:lnTo>
                <a:lnTo>
                  <a:pt x="7171" y="9031"/>
                </a:lnTo>
                <a:lnTo>
                  <a:pt x="10772" y="5443"/>
                </a:lnTo>
                <a:lnTo>
                  <a:pt x="13171" y="4547"/>
                </a:lnTo>
                <a:lnTo>
                  <a:pt x="26957" y="4547"/>
                </a:lnTo>
                <a:lnTo>
                  <a:pt x="24211" y="1457"/>
                </a:lnTo>
                <a:lnTo>
                  <a:pt x="20689" y="0"/>
                </a:lnTo>
                <a:close/>
              </a:path>
              <a:path w="31114" h="36194">
                <a:moveTo>
                  <a:pt x="29559" y="28420"/>
                </a:moveTo>
                <a:lnTo>
                  <a:pt x="27617" y="29368"/>
                </a:lnTo>
                <a:lnTo>
                  <a:pt x="25661" y="30079"/>
                </a:lnTo>
                <a:lnTo>
                  <a:pt x="21717" y="31025"/>
                </a:lnTo>
                <a:lnTo>
                  <a:pt x="19679" y="31260"/>
                </a:lnTo>
                <a:lnTo>
                  <a:pt x="29559" y="31260"/>
                </a:lnTo>
                <a:lnTo>
                  <a:pt x="29559" y="28420"/>
                </a:lnTo>
                <a:close/>
              </a:path>
              <a:path w="31114" h="36194">
                <a:moveTo>
                  <a:pt x="26957" y="4547"/>
                </a:moveTo>
                <a:lnTo>
                  <a:pt x="18813" y="4547"/>
                </a:lnTo>
                <a:lnTo>
                  <a:pt x="20938" y="5472"/>
                </a:lnTo>
                <a:lnTo>
                  <a:pt x="24148" y="9180"/>
                </a:lnTo>
                <a:lnTo>
                  <a:pt x="24969" y="11663"/>
                </a:lnTo>
                <a:lnTo>
                  <a:pt x="25011" y="14779"/>
                </a:lnTo>
                <a:lnTo>
                  <a:pt x="5864" y="14803"/>
                </a:lnTo>
                <a:lnTo>
                  <a:pt x="30696" y="14803"/>
                </a:lnTo>
                <a:lnTo>
                  <a:pt x="30696" y="11255"/>
                </a:lnTo>
                <a:lnTo>
                  <a:pt x="29397" y="7290"/>
                </a:lnTo>
                <a:lnTo>
                  <a:pt x="26957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974711" y="1561138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5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3131"/>
                </a:lnTo>
                <a:lnTo>
                  <a:pt x="6490" y="10205"/>
                </a:lnTo>
                <a:lnTo>
                  <a:pt x="9623" y="6251"/>
                </a:lnTo>
                <a:lnTo>
                  <a:pt x="5684" y="6251"/>
                </a:lnTo>
                <a:lnTo>
                  <a:pt x="5684" y="1136"/>
                </a:lnTo>
                <a:close/>
              </a:path>
              <a:path w="19685" h="34925">
                <a:moveTo>
                  <a:pt x="16968" y="0"/>
                </a:moveTo>
                <a:lnTo>
                  <a:pt x="14035" y="0"/>
                </a:lnTo>
                <a:lnTo>
                  <a:pt x="11854" y="514"/>
                </a:lnTo>
                <a:lnTo>
                  <a:pt x="8260" y="2567"/>
                </a:lnTo>
                <a:lnTo>
                  <a:pt x="6805" y="4136"/>
                </a:lnTo>
                <a:lnTo>
                  <a:pt x="5684" y="6251"/>
                </a:lnTo>
                <a:lnTo>
                  <a:pt x="9623" y="6251"/>
                </a:lnTo>
                <a:lnTo>
                  <a:pt x="12028" y="5114"/>
                </a:lnTo>
                <a:lnTo>
                  <a:pt x="19322" y="5114"/>
                </a:lnTo>
                <a:lnTo>
                  <a:pt x="19300" y="567"/>
                </a:lnTo>
                <a:lnTo>
                  <a:pt x="18754" y="378"/>
                </a:lnTo>
                <a:lnTo>
                  <a:pt x="18262" y="235"/>
                </a:lnTo>
                <a:lnTo>
                  <a:pt x="17374" y="47"/>
                </a:lnTo>
                <a:lnTo>
                  <a:pt x="16968" y="0"/>
                </a:lnTo>
                <a:close/>
              </a:path>
              <a:path w="19685" h="34925">
                <a:moveTo>
                  <a:pt x="19322" y="5114"/>
                </a:moveTo>
                <a:lnTo>
                  <a:pt x="15890" y="5114"/>
                </a:lnTo>
                <a:lnTo>
                  <a:pt x="16669" y="5207"/>
                </a:lnTo>
                <a:lnTo>
                  <a:pt x="18076" y="5573"/>
                </a:lnTo>
                <a:lnTo>
                  <a:pt x="18728" y="5862"/>
                </a:lnTo>
                <a:lnTo>
                  <a:pt x="19327" y="6251"/>
                </a:lnTo>
                <a:lnTo>
                  <a:pt x="19322" y="5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996448" y="1561138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76" y="0"/>
                </a:moveTo>
                <a:lnTo>
                  <a:pt x="11268" y="0"/>
                </a:lnTo>
                <a:lnTo>
                  <a:pt x="7319" y="1640"/>
                </a:lnTo>
                <a:lnTo>
                  <a:pt x="1462" y="8194"/>
                </a:lnTo>
                <a:lnTo>
                  <a:pt x="0" y="12622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52" y="35808"/>
                </a:lnTo>
                <a:lnTo>
                  <a:pt x="19377" y="35808"/>
                </a:lnTo>
                <a:lnTo>
                  <a:pt x="21471" y="35615"/>
                </a:lnTo>
                <a:lnTo>
                  <a:pt x="25579" y="34838"/>
                </a:lnTo>
                <a:lnTo>
                  <a:pt x="27593" y="34276"/>
                </a:lnTo>
                <a:lnTo>
                  <a:pt x="29554" y="33537"/>
                </a:lnTo>
                <a:lnTo>
                  <a:pt x="29554" y="31260"/>
                </a:lnTo>
                <a:lnTo>
                  <a:pt x="13945" y="31260"/>
                </a:lnTo>
                <a:lnTo>
                  <a:pt x="11117" y="30195"/>
                </a:lnTo>
                <a:lnTo>
                  <a:pt x="7054" y="25931"/>
                </a:lnTo>
                <a:lnTo>
                  <a:pt x="5920" y="22830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3"/>
                </a:lnTo>
                <a:lnTo>
                  <a:pt x="5862" y="14803"/>
                </a:lnTo>
                <a:lnTo>
                  <a:pt x="6135" y="11554"/>
                </a:lnTo>
                <a:lnTo>
                  <a:pt x="7171" y="9031"/>
                </a:lnTo>
                <a:lnTo>
                  <a:pt x="10770" y="5443"/>
                </a:lnTo>
                <a:lnTo>
                  <a:pt x="13168" y="4547"/>
                </a:lnTo>
                <a:lnTo>
                  <a:pt x="26949" y="4547"/>
                </a:lnTo>
                <a:lnTo>
                  <a:pt x="24201" y="1457"/>
                </a:lnTo>
                <a:lnTo>
                  <a:pt x="20676" y="0"/>
                </a:lnTo>
                <a:close/>
              </a:path>
              <a:path w="31114" h="36194">
                <a:moveTo>
                  <a:pt x="29554" y="28420"/>
                </a:moveTo>
                <a:lnTo>
                  <a:pt x="27619" y="29368"/>
                </a:lnTo>
                <a:lnTo>
                  <a:pt x="25658" y="30079"/>
                </a:lnTo>
                <a:lnTo>
                  <a:pt x="21709" y="31025"/>
                </a:lnTo>
                <a:lnTo>
                  <a:pt x="19669" y="31260"/>
                </a:lnTo>
                <a:lnTo>
                  <a:pt x="29554" y="31260"/>
                </a:lnTo>
                <a:lnTo>
                  <a:pt x="29554" y="28420"/>
                </a:lnTo>
                <a:close/>
              </a:path>
              <a:path w="31114" h="36194">
                <a:moveTo>
                  <a:pt x="26949" y="4547"/>
                </a:moveTo>
                <a:lnTo>
                  <a:pt x="18821" y="4547"/>
                </a:lnTo>
                <a:lnTo>
                  <a:pt x="20941" y="5472"/>
                </a:lnTo>
                <a:lnTo>
                  <a:pt x="22531" y="7324"/>
                </a:lnTo>
                <a:lnTo>
                  <a:pt x="24148" y="9180"/>
                </a:lnTo>
                <a:lnTo>
                  <a:pt x="24969" y="11663"/>
                </a:lnTo>
                <a:lnTo>
                  <a:pt x="25022" y="14779"/>
                </a:lnTo>
                <a:lnTo>
                  <a:pt x="5862" y="14803"/>
                </a:lnTo>
                <a:lnTo>
                  <a:pt x="30693" y="14803"/>
                </a:lnTo>
                <a:lnTo>
                  <a:pt x="30693" y="11255"/>
                </a:lnTo>
                <a:lnTo>
                  <a:pt x="29395" y="7290"/>
                </a:lnTo>
                <a:lnTo>
                  <a:pt x="26949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815897" y="1715684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89" h="43814">
                <a:moveTo>
                  <a:pt x="9662" y="13640"/>
                </a:moveTo>
                <a:lnTo>
                  <a:pt x="3977" y="13640"/>
                </a:lnTo>
                <a:lnTo>
                  <a:pt x="3977" y="36320"/>
                </a:lnTo>
                <a:lnTo>
                  <a:pt x="4799" y="39216"/>
                </a:lnTo>
                <a:lnTo>
                  <a:pt x="8077" y="42402"/>
                </a:lnTo>
                <a:lnTo>
                  <a:pt x="11053" y="43199"/>
                </a:lnTo>
                <a:lnTo>
                  <a:pt x="21031" y="43199"/>
                </a:lnTo>
                <a:lnTo>
                  <a:pt x="21031" y="38652"/>
                </a:lnTo>
                <a:lnTo>
                  <a:pt x="13059" y="38652"/>
                </a:lnTo>
                <a:lnTo>
                  <a:pt x="11533" y="38257"/>
                </a:lnTo>
                <a:lnTo>
                  <a:pt x="10780" y="37470"/>
                </a:lnTo>
                <a:lnTo>
                  <a:pt x="10036" y="36677"/>
                </a:lnTo>
                <a:lnTo>
                  <a:pt x="9662" y="34891"/>
                </a:lnTo>
                <a:lnTo>
                  <a:pt x="9662" y="13640"/>
                </a:lnTo>
                <a:close/>
              </a:path>
              <a:path w="21589" h="43814">
                <a:moveTo>
                  <a:pt x="21031" y="9662"/>
                </a:moveTo>
                <a:lnTo>
                  <a:pt x="0" y="9662"/>
                </a:lnTo>
                <a:lnTo>
                  <a:pt x="0" y="13640"/>
                </a:lnTo>
                <a:lnTo>
                  <a:pt x="21031" y="13640"/>
                </a:lnTo>
                <a:lnTo>
                  <a:pt x="21031" y="9662"/>
                </a:lnTo>
                <a:close/>
              </a:path>
              <a:path w="21589" h="43814">
                <a:moveTo>
                  <a:pt x="9662" y="0"/>
                </a:moveTo>
                <a:lnTo>
                  <a:pt x="3977" y="0"/>
                </a:lnTo>
                <a:lnTo>
                  <a:pt x="3977" y="9662"/>
                </a:lnTo>
                <a:lnTo>
                  <a:pt x="9662" y="9662"/>
                </a:lnTo>
                <a:lnTo>
                  <a:pt x="9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841953" y="1724209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39" h="36194">
                <a:moveTo>
                  <a:pt x="24940" y="4547"/>
                </a:moveTo>
                <a:lnTo>
                  <a:pt x="15808" y="4547"/>
                </a:lnTo>
                <a:lnTo>
                  <a:pt x="18097" y="5289"/>
                </a:lnTo>
                <a:lnTo>
                  <a:pt x="21354" y="8257"/>
                </a:lnTo>
                <a:lnTo>
                  <a:pt x="22168" y="10351"/>
                </a:lnTo>
                <a:lnTo>
                  <a:pt x="22168" y="13642"/>
                </a:lnTo>
                <a:lnTo>
                  <a:pt x="9892" y="13642"/>
                </a:lnTo>
                <a:lnTo>
                  <a:pt x="6193" y="14607"/>
                </a:lnTo>
                <a:lnTo>
                  <a:pt x="1237" y="18463"/>
                </a:lnTo>
                <a:lnTo>
                  <a:pt x="0" y="21320"/>
                </a:lnTo>
                <a:lnTo>
                  <a:pt x="0" y="28367"/>
                </a:lnTo>
                <a:lnTo>
                  <a:pt x="983" y="30964"/>
                </a:lnTo>
                <a:lnTo>
                  <a:pt x="4921" y="34841"/>
                </a:lnTo>
                <a:lnTo>
                  <a:pt x="7571" y="35811"/>
                </a:lnTo>
                <a:lnTo>
                  <a:pt x="13547" y="35811"/>
                </a:lnTo>
                <a:lnTo>
                  <a:pt x="15778" y="35347"/>
                </a:lnTo>
                <a:lnTo>
                  <a:pt x="19425" y="33500"/>
                </a:lnTo>
                <a:lnTo>
                  <a:pt x="20949" y="32069"/>
                </a:lnTo>
                <a:lnTo>
                  <a:pt x="21454" y="31263"/>
                </a:lnTo>
                <a:lnTo>
                  <a:pt x="10417" y="31263"/>
                </a:lnTo>
                <a:lnTo>
                  <a:pt x="8748" y="30667"/>
                </a:lnTo>
                <a:lnTo>
                  <a:pt x="6296" y="28282"/>
                </a:lnTo>
                <a:lnTo>
                  <a:pt x="5684" y="26665"/>
                </a:lnTo>
                <a:lnTo>
                  <a:pt x="5684" y="22075"/>
                </a:lnTo>
                <a:lnTo>
                  <a:pt x="6500" y="20270"/>
                </a:lnTo>
                <a:lnTo>
                  <a:pt x="9768" y="18150"/>
                </a:lnTo>
                <a:lnTo>
                  <a:pt x="12707" y="17620"/>
                </a:lnTo>
                <a:lnTo>
                  <a:pt x="27852" y="17620"/>
                </a:lnTo>
                <a:lnTo>
                  <a:pt x="27852" y="10309"/>
                </a:lnTo>
                <a:lnTo>
                  <a:pt x="26668" y="6418"/>
                </a:lnTo>
                <a:lnTo>
                  <a:pt x="24940" y="4547"/>
                </a:lnTo>
                <a:close/>
              </a:path>
              <a:path w="27939" h="36194">
                <a:moveTo>
                  <a:pt x="27852" y="30126"/>
                </a:moveTo>
                <a:lnTo>
                  <a:pt x="22168" y="30126"/>
                </a:lnTo>
                <a:lnTo>
                  <a:pt x="22168" y="34674"/>
                </a:lnTo>
                <a:lnTo>
                  <a:pt x="27852" y="34674"/>
                </a:lnTo>
                <a:lnTo>
                  <a:pt x="27852" y="30126"/>
                </a:lnTo>
                <a:close/>
              </a:path>
              <a:path w="27939" h="36194">
                <a:moveTo>
                  <a:pt x="27852" y="17620"/>
                </a:moveTo>
                <a:lnTo>
                  <a:pt x="22168" y="17620"/>
                </a:lnTo>
                <a:lnTo>
                  <a:pt x="22168" y="22655"/>
                </a:lnTo>
                <a:lnTo>
                  <a:pt x="21288" y="25645"/>
                </a:lnTo>
                <a:lnTo>
                  <a:pt x="17771" y="30142"/>
                </a:lnTo>
                <a:lnTo>
                  <a:pt x="15439" y="31263"/>
                </a:lnTo>
                <a:lnTo>
                  <a:pt x="21454" y="31263"/>
                </a:lnTo>
                <a:lnTo>
                  <a:pt x="22168" y="30126"/>
                </a:lnTo>
                <a:lnTo>
                  <a:pt x="27852" y="30126"/>
                </a:lnTo>
                <a:lnTo>
                  <a:pt x="27852" y="17620"/>
                </a:lnTo>
                <a:close/>
              </a:path>
              <a:path w="27939" h="36194">
                <a:moveTo>
                  <a:pt x="18349" y="0"/>
                </a:moveTo>
                <a:lnTo>
                  <a:pt x="11777" y="0"/>
                </a:lnTo>
                <a:lnTo>
                  <a:pt x="9951" y="190"/>
                </a:lnTo>
                <a:lnTo>
                  <a:pt x="6201" y="948"/>
                </a:lnTo>
                <a:lnTo>
                  <a:pt x="4269" y="1515"/>
                </a:lnTo>
                <a:lnTo>
                  <a:pt x="2273" y="2273"/>
                </a:lnTo>
                <a:lnTo>
                  <a:pt x="2273" y="7388"/>
                </a:lnTo>
                <a:lnTo>
                  <a:pt x="3914" y="6442"/>
                </a:lnTo>
                <a:lnTo>
                  <a:pt x="5618" y="5732"/>
                </a:lnTo>
                <a:lnTo>
                  <a:pt x="9166" y="4783"/>
                </a:lnTo>
                <a:lnTo>
                  <a:pt x="10990" y="4547"/>
                </a:lnTo>
                <a:lnTo>
                  <a:pt x="24940" y="4547"/>
                </a:lnTo>
                <a:lnTo>
                  <a:pt x="21932" y="1285"/>
                </a:lnTo>
                <a:lnTo>
                  <a:pt x="1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82126" y="1712840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9815" y="41495"/>
                </a:moveTo>
                <a:lnTo>
                  <a:pt x="5684" y="41495"/>
                </a:lnTo>
                <a:lnTo>
                  <a:pt x="6813" y="43419"/>
                </a:lnTo>
                <a:lnTo>
                  <a:pt x="8241" y="44848"/>
                </a:lnTo>
                <a:lnTo>
                  <a:pt x="11689" y="46713"/>
                </a:lnTo>
                <a:lnTo>
                  <a:pt x="13748" y="47180"/>
                </a:lnTo>
                <a:lnTo>
                  <a:pt x="20119" y="47180"/>
                </a:lnTo>
                <a:lnTo>
                  <a:pt x="23347" y="45537"/>
                </a:lnTo>
                <a:lnTo>
                  <a:pt x="25540" y="42632"/>
                </a:lnTo>
                <a:lnTo>
                  <a:pt x="11949" y="42632"/>
                </a:lnTo>
                <a:lnTo>
                  <a:pt x="9815" y="41495"/>
                </a:lnTo>
                <a:close/>
              </a:path>
              <a:path w="29844" h="47625">
                <a:moveTo>
                  <a:pt x="5684" y="0"/>
                </a:moveTo>
                <a:lnTo>
                  <a:pt x="0" y="0"/>
                </a:lnTo>
                <a:lnTo>
                  <a:pt x="0" y="46043"/>
                </a:lnTo>
                <a:lnTo>
                  <a:pt x="5684" y="46043"/>
                </a:lnTo>
                <a:lnTo>
                  <a:pt x="5684" y="41495"/>
                </a:lnTo>
                <a:lnTo>
                  <a:pt x="9815" y="41495"/>
                </a:lnTo>
                <a:lnTo>
                  <a:pt x="6492" y="36704"/>
                </a:lnTo>
                <a:lnTo>
                  <a:pt x="5684" y="33436"/>
                </a:lnTo>
                <a:lnTo>
                  <a:pt x="5684" y="25112"/>
                </a:lnTo>
                <a:lnTo>
                  <a:pt x="6492" y="21847"/>
                </a:lnTo>
                <a:lnTo>
                  <a:pt x="9725" y="17103"/>
                </a:lnTo>
                <a:lnTo>
                  <a:pt x="5684" y="17053"/>
                </a:lnTo>
                <a:lnTo>
                  <a:pt x="5684" y="0"/>
                </a:lnTo>
                <a:close/>
              </a:path>
              <a:path w="29844" h="47625">
                <a:moveTo>
                  <a:pt x="25534" y="15916"/>
                </a:moveTo>
                <a:lnTo>
                  <a:pt x="17610" y="15916"/>
                </a:lnTo>
                <a:lnTo>
                  <a:pt x="19833" y="17103"/>
                </a:lnTo>
                <a:lnTo>
                  <a:pt x="23066" y="21847"/>
                </a:lnTo>
                <a:lnTo>
                  <a:pt x="23875" y="25112"/>
                </a:lnTo>
                <a:lnTo>
                  <a:pt x="23875" y="33436"/>
                </a:lnTo>
                <a:lnTo>
                  <a:pt x="23066" y="36704"/>
                </a:lnTo>
                <a:lnTo>
                  <a:pt x="19833" y="41448"/>
                </a:lnTo>
                <a:lnTo>
                  <a:pt x="17610" y="42632"/>
                </a:lnTo>
                <a:lnTo>
                  <a:pt x="25540" y="42632"/>
                </a:lnTo>
                <a:lnTo>
                  <a:pt x="28314" y="38956"/>
                </a:lnTo>
                <a:lnTo>
                  <a:pt x="29559" y="34631"/>
                </a:lnTo>
                <a:lnTo>
                  <a:pt x="29559" y="23917"/>
                </a:lnTo>
                <a:lnTo>
                  <a:pt x="28314" y="19592"/>
                </a:lnTo>
                <a:lnTo>
                  <a:pt x="25534" y="15916"/>
                </a:lnTo>
                <a:close/>
              </a:path>
              <a:path w="29844" h="47625">
                <a:moveTo>
                  <a:pt x="20119" y="11369"/>
                </a:moveTo>
                <a:lnTo>
                  <a:pt x="13748" y="11369"/>
                </a:lnTo>
                <a:lnTo>
                  <a:pt x="11689" y="11835"/>
                </a:lnTo>
                <a:lnTo>
                  <a:pt x="8241" y="13701"/>
                </a:lnTo>
                <a:lnTo>
                  <a:pt x="6813" y="15129"/>
                </a:lnTo>
                <a:lnTo>
                  <a:pt x="5684" y="17053"/>
                </a:lnTo>
                <a:lnTo>
                  <a:pt x="9820" y="17053"/>
                </a:lnTo>
                <a:lnTo>
                  <a:pt x="11949" y="15916"/>
                </a:lnTo>
                <a:lnTo>
                  <a:pt x="25534" y="15916"/>
                </a:lnTo>
                <a:lnTo>
                  <a:pt x="23347" y="13014"/>
                </a:lnTo>
                <a:lnTo>
                  <a:pt x="20119" y="1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919125" y="172420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6" y="0"/>
                </a:moveTo>
                <a:lnTo>
                  <a:pt x="11265" y="0"/>
                </a:lnTo>
                <a:lnTo>
                  <a:pt x="7317" y="1640"/>
                </a:lnTo>
                <a:lnTo>
                  <a:pt x="1462" y="8194"/>
                </a:lnTo>
                <a:lnTo>
                  <a:pt x="0" y="12622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52" y="35811"/>
                </a:lnTo>
                <a:lnTo>
                  <a:pt x="19377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598" y="34276"/>
                </a:lnTo>
                <a:lnTo>
                  <a:pt x="29556" y="33537"/>
                </a:lnTo>
                <a:lnTo>
                  <a:pt x="29556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4" y="25934"/>
                </a:lnTo>
                <a:lnTo>
                  <a:pt x="5920" y="22830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6"/>
                </a:lnTo>
                <a:lnTo>
                  <a:pt x="5862" y="14806"/>
                </a:lnTo>
                <a:lnTo>
                  <a:pt x="6132" y="11554"/>
                </a:lnTo>
                <a:lnTo>
                  <a:pt x="7168" y="9031"/>
                </a:lnTo>
                <a:lnTo>
                  <a:pt x="10770" y="5443"/>
                </a:lnTo>
                <a:lnTo>
                  <a:pt x="13168" y="4547"/>
                </a:lnTo>
                <a:lnTo>
                  <a:pt x="26954" y="4547"/>
                </a:lnTo>
                <a:lnTo>
                  <a:pt x="24211" y="1460"/>
                </a:lnTo>
                <a:lnTo>
                  <a:pt x="20686" y="0"/>
                </a:lnTo>
                <a:close/>
              </a:path>
              <a:path w="31114" h="36194">
                <a:moveTo>
                  <a:pt x="29556" y="28420"/>
                </a:moveTo>
                <a:lnTo>
                  <a:pt x="27614" y="29368"/>
                </a:lnTo>
                <a:lnTo>
                  <a:pt x="25658" y="30079"/>
                </a:lnTo>
                <a:lnTo>
                  <a:pt x="21715" y="31027"/>
                </a:lnTo>
                <a:lnTo>
                  <a:pt x="19677" y="31263"/>
                </a:lnTo>
                <a:lnTo>
                  <a:pt x="29556" y="31263"/>
                </a:lnTo>
                <a:lnTo>
                  <a:pt x="29556" y="28420"/>
                </a:lnTo>
                <a:close/>
              </a:path>
              <a:path w="31114" h="36194">
                <a:moveTo>
                  <a:pt x="26954" y="4547"/>
                </a:moveTo>
                <a:lnTo>
                  <a:pt x="18810" y="4547"/>
                </a:lnTo>
                <a:lnTo>
                  <a:pt x="20936" y="5472"/>
                </a:lnTo>
                <a:lnTo>
                  <a:pt x="24145" y="9180"/>
                </a:lnTo>
                <a:lnTo>
                  <a:pt x="24969" y="11663"/>
                </a:lnTo>
                <a:lnTo>
                  <a:pt x="25009" y="14779"/>
                </a:lnTo>
                <a:lnTo>
                  <a:pt x="5862" y="14806"/>
                </a:lnTo>
                <a:lnTo>
                  <a:pt x="30693" y="14806"/>
                </a:lnTo>
                <a:lnTo>
                  <a:pt x="30693" y="11255"/>
                </a:lnTo>
                <a:lnTo>
                  <a:pt x="29397" y="7290"/>
                </a:lnTo>
                <a:lnTo>
                  <a:pt x="26954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959470" y="1735862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684" y="0"/>
                </a:lnTo>
              </a:path>
            </a:pathLst>
          </a:custGeom>
          <a:ln w="4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974346" y="172420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6" y="0"/>
                </a:moveTo>
                <a:lnTo>
                  <a:pt x="11268" y="0"/>
                </a:lnTo>
                <a:lnTo>
                  <a:pt x="7317" y="1640"/>
                </a:lnTo>
                <a:lnTo>
                  <a:pt x="1462" y="8194"/>
                </a:lnTo>
                <a:lnTo>
                  <a:pt x="0" y="12622"/>
                </a:lnTo>
                <a:lnTo>
                  <a:pt x="0" y="23607"/>
                </a:lnTo>
                <a:lnTo>
                  <a:pt x="1547" y="27890"/>
                </a:lnTo>
                <a:lnTo>
                  <a:pt x="7746" y="34226"/>
                </a:lnTo>
                <a:lnTo>
                  <a:pt x="11952" y="35811"/>
                </a:lnTo>
                <a:lnTo>
                  <a:pt x="19375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598" y="34276"/>
                </a:lnTo>
                <a:lnTo>
                  <a:pt x="29556" y="33537"/>
                </a:lnTo>
                <a:lnTo>
                  <a:pt x="29556" y="31263"/>
                </a:lnTo>
                <a:lnTo>
                  <a:pt x="13947" y="31263"/>
                </a:lnTo>
                <a:lnTo>
                  <a:pt x="11117" y="30198"/>
                </a:lnTo>
                <a:lnTo>
                  <a:pt x="7054" y="25934"/>
                </a:lnTo>
                <a:lnTo>
                  <a:pt x="5920" y="22830"/>
                </a:lnTo>
                <a:lnTo>
                  <a:pt x="5684" y="18757"/>
                </a:lnTo>
                <a:lnTo>
                  <a:pt x="30693" y="18757"/>
                </a:lnTo>
                <a:lnTo>
                  <a:pt x="30693" y="14806"/>
                </a:lnTo>
                <a:lnTo>
                  <a:pt x="5862" y="14806"/>
                </a:lnTo>
                <a:lnTo>
                  <a:pt x="6132" y="11554"/>
                </a:lnTo>
                <a:lnTo>
                  <a:pt x="7171" y="9031"/>
                </a:lnTo>
                <a:lnTo>
                  <a:pt x="10770" y="5443"/>
                </a:lnTo>
                <a:lnTo>
                  <a:pt x="13168" y="4547"/>
                </a:lnTo>
                <a:lnTo>
                  <a:pt x="26954" y="4547"/>
                </a:lnTo>
                <a:lnTo>
                  <a:pt x="24211" y="1460"/>
                </a:lnTo>
                <a:lnTo>
                  <a:pt x="20686" y="0"/>
                </a:lnTo>
                <a:close/>
              </a:path>
              <a:path w="31114" h="36194">
                <a:moveTo>
                  <a:pt x="29556" y="28420"/>
                </a:moveTo>
                <a:lnTo>
                  <a:pt x="27614" y="29368"/>
                </a:lnTo>
                <a:lnTo>
                  <a:pt x="25658" y="30079"/>
                </a:lnTo>
                <a:lnTo>
                  <a:pt x="21715" y="31027"/>
                </a:lnTo>
                <a:lnTo>
                  <a:pt x="19677" y="31263"/>
                </a:lnTo>
                <a:lnTo>
                  <a:pt x="29556" y="31263"/>
                </a:lnTo>
                <a:lnTo>
                  <a:pt x="29556" y="28420"/>
                </a:lnTo>
                <a:close/>
              </a:path>
              <a:path w="31114" h="36194">
                <a:moveTo>
                  <a:pt x="26954" y="4547"/>
                </a:moveTo>
                <a:lnTo>
                  <a:pt x="18810" y="4547"/>
                </a:lnTo>
                <a:lnTo>
                  <a:pt x="20936" y="5472"/>
                </a:lnTo>
                <a:lnTo>
                  <a:pt x="24145" y="9180"/>
                </a:lnTo>
                <a:lnTo>
                  <a:pt x="24969" y="11663"/>
                </a:lnTo>
                <a:lnTo>
                  <a:pt x="25011" y="14779"/>
                </a:lnTo>
                <a:lnTo>
                  <a:pt x="5862" y="14806"/>
                </a:lnTo>
                <a:lnTo>
                  <a:pt x="30693" y="14806"/>
                </a:lnTo>
                <a:lnTo>
                  <a:pt x="30693" y="11255"/>
                </a:lnTo>
                <a:lnTo>
                  <a:pt x="29397" y="7290"/>
                </a:lnTo>
                <a:lnTo>
                  <a:pt x="26954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808158" y="1887280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3980" y="39789"/>
                </a:moveTo>
                <a:lnTo>
                  <a:pt x="3980" y="44906"/>
                </a:lnTo>
                <a:lnTo>
                  <a:pt x="5573" y="45675"/>
                </a:lnTo>
                <a:lnTo>
                  <a:pt x="7216" y="46247"/>
                </a:lnTo>
                <a:lnTo>
                  <a:pt x="10603" y="46992"/>
                </a:lnTo>
                <a:lnTo>
                  <a:pt x="12405" y="47180"/>
                </a:lnTo>
                <a:lnTo>
                  <a:pt x="19475" y="47180"/>
                </a:lnTo>
                <a:lnTo>
                  <a:pt x="23302" y="45812"/>
                </a:lnTo>
                <a:lnTo>
                  <a:pt x="26210" y="42632"/>
                </a:lnTo>
                <a:lnTo>
                  <a:pt x="11748" y="42632"/>
                </a:lnTo>
                <a:lnTo>
                  <a:pt x="10181" y="42402"/>
                </a:lnTo>
                <a:lnTo>
                  <a:pt x="7110" y="41477"/>
                </a:lnTo>
                <a:lnTo>
                  <a:pt x="5554" y="40761"/>
                </a:lnTo>
                <a:lnTo>
                  <a:pt x="3980" y="39789"/>
                </a:lnTo>
                <a:close/>
              </a:path>
              <a:path w="29844" h="47625">
                <a:moveTo>
                  <a:pt x="29559" y="28989"/>
                </a:moveTo>
                <a:lnTo>
                  <a:pt x="23875" y="28989"/>
                </a:lnTo>
                <a:lnTo>
                  <a:pt x="23875" y="35260"/>
                </a:lnTo>
                <a:lnTo>
                  <a:pt x="22997" y="38034"/>
                </a:lnTo>
                <a:lnTo>
                  <a:pt x="19499" y="41710"/>
                </a:lnTo>
                <a:lnTo>
                  <a:pt x="16865" y="42632"/>
                </a:lnTo>
                <a:lnTo>
                  <a:pt x="26210" y="42632"/>
                </a:lnTo>
                <a:lnTo>
                  <a:pt x="28306" y="40348"/>
                </a:lnTo>
                <a:lnTo>
                  <a:pt x="29559" y="36179"/>
                </a:lnTo>
                <a:lnTo>
                  <a:pt x="29559" y="28989"/>
                </a:lnTo>
                <a:close/>
              </a:path>
              <a:path w="29844" h="47625">
                <a:moveTo>
                  <a:pt x="15802" y="0"/>
                </a:moveTo>
                <a:lnTo>
                  <a:pt x="9370" y="0"/>
                </a:lnTo>
                <a:lnTo>
                  <a:pt x="6135" y="1584"/>
                </a:lnTo>
                <a:lnTo>
                  <a:pt x="1227" y="7913"/>
                </a:lnTo>
                <a:lnTo>
                  <a:pt x="0" y="12113"/>
                </a:lnTo>
                <a:lnTo>
                  <a:pt x="0" y="22571"/>
                </a:lnTo>
                <a:lnTo>
                  <a:pt x="1227" y="26763"/>
                </a:lnTo>
                <a:lnTo>
                  <a:pt x="6135" y="33092"/>
                </a:lnTo>
                <a:lnTo>
                  <a:pt x="9370" y="34674"/>
                </a:lnTo>
                <a:lnTo>
                  <a:pt x="15802" y="34674"/>
                </a:lnTo>
                <a:lnTo>
                  <a:pt x="17875" y="34205"/>
                </a:lnTo>
                <a:lnTo>
                  <a:pt x="21338" y="32321"/>
                </a:lnTo>
                <a:lnTo>
                  <a:pt x="22762" y="30897"/>
                </a:lnTo>
                <a:lnTo>
                  <a:pt x="23211" y="30126"/>
                </a:lnTo>
                <a:lnTo>
                  <a:pt x="11901" y="30126"/>
                </a:lnTo>
                <a:lnTo>
                  <a:pt x="9672" y="29011"/>
                </a:lnTo>
                <a:lnTo>
                  <a:pt x="6482" y="24540"/>
                </a:lnTo>
                <a:lnTo>
                  <a:pt x="5684" y="21399"/>
                </a:lnTo>
                <a:lnTo>
                  <a:pt x="5684" y="13287"/>
                </a:lnTo>
                <a:lnTo>
                  <a:pt x="6482" y="10136"/>
                </a:lnTo>
                <a:lnTo>
                  <a:pt x="9672" y="5668"/>
                </a:lnTo>
                <a:lnTo>
                  <a:pt x="11901" y="4547"/>
                </a:lnTo>
                <a:lnTo>
                  <a:pt x="23210" y="4547"/>
                </a:lnTo>
                <a:lnTo>
                  <a:pt x="22762" y="3779"/>
                </a:lnTo>
                <a:lnTo>
                  <a:pt x="21338" y="2355"/>
                </a:lnTo>
                <a:lnTo>
                  <a:pt x="17875" y="471"/>
                </a:lnTo>
                <a:lnTo>
                  <a:pt x="15802" y="0"/>
                </a:lnTo>
                <a:close/>
              </a:path>
              <a:path w="29844" h="47625">
                <a:moveTo>
                  <a:pt x="23210" y="4547"/>
                </a:moveTo>
                <a:lnTo>
                  <a:pt x="17647" y="4547"/>
                </a:lnTo>
                <a:lnTo>
                  <a:pt x="19883" y="5668"/>
                </a:lnTo>
                <a:lnTo>
                  <a:pt x="23074" y="10136"/>
                </a:lnTo>
                <a:lnTo>
                  <a:pt x="23875" y="13287"/>
                </a:lnTo>
                <a:lnTo>
                  <a:pt x="23875" y="21399"/>
                </a:lnTo>
                <a:lnTo>
                  <a:pt x="23074" y="24540"/>
                </a:lnTo>
                <a:lnTo>
                  <a:pt x="19883" y="29011"/>
                </a:lnTo>
                <a:lnTo>
                  <a:pt x="17647" y="30126"/>
                </a:lnTo>
                <a:lnTo>
                  <a:pt x="23211" y="30126"/>
                </a:lnTo>
                <a:lnTo>
                  <a:pt x="23875" y="28989"/>
                </a:lnTo>
                <a:lnTo>
                  <a:pt x="29559" y="28989"/>
                </a:lnTo>
                <a:lnTo>
                  <a:pt x="29559" y="5684"/>
                </a:lnTo>
                <a:lnTo>
                  <a:pt x="23875" y="5684"/>
                </a:lnTo>
                <a:lnTo>
                  <a:pt x="23210" y="4547"/>
                </a:lnTo>
                <a:close/>
              </a:path>
              <a:path w="29844" h="47625">
                <a:moveTo>
                  <a:pt x="29559" y="1136"/>
                </a:moveTo>
                <a:lnTo>
                  <a:pt x="23875" y="1136"/>
                </a:lnTo>
                <a:lnTo>
                  <a:pt x="23875" y="5684"/>
                </a:lnTo>
                <a:lnTo>
                  <a:pt x="29559" y="5684"/>
                </a:lnTo>
                <a:lnTo>
                  <a:pt x="29559" y="1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49704" y="1887280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5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3134"/>
                </a:lnTo>
                <a:lnTo>
                  <a:pt x="6490" y="10208"/>
                </a:lnTo>
                <a:lnTo>
                  <a:pt x="9623" y="6254"/>
                </a:lnTo>
                <a:lnTo>
                  <a:pt x="5684" y="6254"/>
                </a:lnTo>
                <a:lnTo>
                  <a:pt x="5684" y="1136"/>
                </a:lnTo>
                <a:close/>
              </a:path>
              <a:path w="19685" h="34925">
                <a:moveTo>
                  <a:pt x="16968" y="0"/>
                </a:moveTo>
                <a:lnTo>
                  <a:pt x="14035" y="0"/>
                </a:lnTo>
                <a:lnTo>
                  <a:pt x="11854" y="516"/>
                </a:lnTo>
                <a:lnTo>
                  <a:pt x="8260" y="2570"/>
                </a:lnTo>
                <a:lnTo>
                  <a:pt x="6805" y="4139"/>
                </a:lnTo>
                <a:lnTo>
                  <a:pt x="5684" y="6254"/>
                </a:lnTo>
                <a:lnTo>
                  <a:pt x="9623" y="6254"/>
                </a:lnTo>
                <a:lnTo>
                  <a:pt x="12028" y="5117"/>
                </a:lnTo>
                <a:lnTo>
                  <a:pt x="19322" y="5117"/>
                </a:lnTo>
                <a:lnTo>
                  <a:pt x="19300" y="569"/>
                </a:lnTo>
                <a:lnTo>
                  <a:pt x="18754" y="378"/>
                </a:lnTo>
                <a:lnTo>
                  <a:pt x="18262" y="238"/>
                </a:lnTo>
                <a:lnTo>
                  <a:pt x="17374" y="47"/>
                </a:lnTo>
                <a:lnTo>
                  <a:pt x="16968" y="0"/>
                </a:lnTo>
                <a:close/>
              </a:path>
              <a:path w="19685" h="34925">
                <a:moveTo>
                  <a:pt x="19322" y="5117"/>
                </a:moveTo>
                <a:lnTo>
                  <a:pt x="15890" y="5117"/>
                </a:lnTo>
                <a:lnTo>
                  <a:pt x="16669" y="5207"/>
                </a:lnTo>
                <a:lnTo>
                  <a:pt x="18079" y="5575"/>
                </a:lnTo>
                <a:lnTo>
                  <a:pt x="18728" y="5862"/>
                </a:lnTo>
                <a:lnTo>
                  <a:pt x="19327" y="6254"/>
                </a:lnTo>
                <a:lnTo>
                  <a:pt x="19322" y="5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872814" y="1887280"/>
            <a:ext cx="27940" cy="36195"/>
          </a:xfrm>
          <a:custGeom>
            <a:avLst/>
            <a:gdLst/>
            <a:ahLst/>
            <a:cxnLst/>
            <a:rect l="l" t="t" r="r" b="b"/>
            <a:pathLst>
              <a:path w="27939" h="36194">
                <a:moveTo>
                  <a:pt x="24937" y="4547"/>
                </a:moveTo>
                <a:lnTo>
                  <a:pt x="15808" y="4547"/>
                </a:lnTo>
                <a:lnTo>
                  <a:pt x="18095" y="5289"/>
                </a:lnTo>
                <a:lnTo>
                  <a:pt x="21352" y="8257"/>
                </a:lnTo>
                <a:lnTo>
                  <a:pt x="22165" y="10351"/>
                </a:lnTo>
                <a:lnTo>
                  <a:pt x="22165" y="13642"/>
                </a:lnTo>
                <a:lnTo>
                  <a:pt x="9892" y="13642"/>
                </a:lnTo>
                <a:lnTo>
                  <a:pt x="6193" y="14607"/>
                </a:lnTo>
                <a:lnTo>
                  <a:pt x="1234" y="18463"/>
                </a:lnTo>
                <a:lnTo>
                  <a:pt x="0" y="21322"/>
                </a:lnTo>
                <a:lnTo>
                  <a:pt x="0" y="28369"/>
                </a:lnTo>
                <a:lnTo>
                  <a:pt x="980" y="30964"/>
                </a:lnTo>
                <a:lnTo>
                  <a:pt x="4918" y="34843"/>
                </a:lnTo>
                <a:lnTo>
                  <a:pt x="7571" y="35811"/>
                </a:lnTo>
                <a:lnTo>
                  <a:pt x="13547" y="35811"/>
                </a:lnTo>
                <a:lnTo>
                  <a:pt x="15778" y="35350"/>
                </a:lnTo>
                <a:lnTo>
                  <a:pt x="19425" y="33502"/>
                </a:lnTo>
                <a:lnTo>
                  <a:pt x="20946" y="32069"/>
                </a:lnTo>
                <a:lnTo>
                  <a:pt x="21452" y="31263"/>
                </a:lnTo>
                <a:lnTo>
                  <a:pt x="10417" y="31263"/>
                </a:lnTo>
                <a:lnTo>
                  <a:pt x="8748" y="30670"/>
                </a:lnTo>
                <a:lnTo>
                  <a:pt x="6296" y="28282"/>
                </a:lnTo>
                <a:lnTo>
                  <a:pt x="5681" y="26665"/>
                </a:lnTo>
                <a:lnTo>
                  <a:pt x="5681" y="22078"/>
                </a:lnTo>
                <a:lnTo>
                  <a:pt x="6500" y="20270"/>
                </a:lnTo>
                <a:lnTo>
                  <a:pt x="9768" y="18153"/>
                </a:lnTo>
                <a:lnTo>
                  <a:pt x="12704" y="17623"/>
                </a:lnTo>
                <a:lnTo>
                  <a:pt x="27850" y="17623"/>
                </a:lnTo>
                <a:lnTo>
                  <a:pt x="27850" y="10309"/>
                </a:lnTo>
                <a:lnTo>
                  <a:pt x="26665" y="6418"/>
                </a:lnTo>
                <a:lnTo>
                  <a:pt x="24937" y="4547"/>
                </a:lnTo>
                <a:close/>
              </a:path>
              <a:path w="27939" h="36194">
                <a:moveTo>
                  <a:pt x="27850" y="30126"/>
                </a:moveTo>
                <a:lnTo>
                  <a:pt x="22165" y="30126"/>
                </a:lnTo>
                <a:lnTo>
                  <a:pt x="22165" y="34674"/>
                </a:lnTo>
                <a:lnTo>
                  <a:pt x="27850" y="34674"/>
                </a:lnTo>
                <a:lnTo>
                  <a:pt x="27850" y="30126"/>
                </a:lnTo>
                <a:close/>
              </a:path>
              <a:path w="27939" h="36194">
                <a:moveTo>
                  <a:pt x="27850" y="17623"/>
                </a:moveTo>
                <a:lnTo>
                  <a:pt x="22165" y="17623"/>
                </a:lnTo>
                <a:lnTo>
                  <a:pt x="22165" y="22658"/>
                </a:lnTo>
                <a:lnTo>
                  <a:pt x="21288" y="25647"/>
                </a:lnTo>
                <a:lnTo>
                  <a:pt x="17769" y="30142"/>
                </a:lnTo>
                <a:lnTo>
                  <a:pt x="15437" y="31263"/>
                </a:lnTo>
                <a:lnTo>
                  <a:pt x="21452" y="31263"/>
                </a:lnTo>
                <a:lnTo>
                  <a:pt x="22165" y="30126"/>
                </a:lnTo>
                <a:lnTo>
                  <a:pt x="27850" y="30126"/>
                </a:lnTo>
                <a:lnTo>
                  <a:pt x="27850" y="17623"/>
                </a:lnTo>
                <a:close/>
              </a:path>
              <a:path w="27939" h="36194">
                <a:moveTo>
                  <a:pt x="18346" y="0"/>
                </a:moveTo>
                <a:lnTo>
                  <a:pt x="11774" y="0"/>
                </a:lnTo>
                <a:lnTo>
                  <a:pt x="9948" y="190"/>
                </a:lnTo>
                <a:lnTo>
                  <a:pt x="6201" y="948"/>
                </a:lnTo>
                <a:lnTo>
                  <a:pt x="4266" y="1515"/>
                </a:lnTo>
                <a:lnTo>
                  <a:pt x="2271" y="2273"/>
                </a:lnTo>
                <a:lnTo>
                  <a:pt x="2271" y="7391"/>
                </a:lnTo>
                <a:lnTo>
                  <a:pt x="3911" y="6442"/>
                </a:lnTo>
                <a:lnTo>
                  <a:pt x="5618" y="5732"/>
                </a:lnTo>
                <a:lnTo>
                  <a:pt x="9164" y="4783"/>
                </a:lnTo>
                <a:lnTo>
                  <a:pt x="10987" y="4547"/>
                </a:lnTo>
                <a:lnTo>
                  <a:pt x="24937" y="4547"/>
                </a:lnTo>
                <a:lnTo>
                  <a:pt x="21929" y="1285"/>
                </a:lnTo>
                <a:lnTo>
                  <a:pt x="1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09007" y="1875913"/>
            <a:ext cx="31750" cy="46355"/>
          </a:xfrm>
          <a:custGeom>
            <a:avLst/>
            <a:gdLst/>
            <a:ahLst/>
            <a:cxnLst/>
            <a:rect l="l" t="t" r="r" b="b"/>
            <a:pathLst>
              <a:path w="31750" h="46355">
                <a:moveTo>
                  <a:pt x="10799" y="16483"/>
                </a:moveTo>
                <a:lnTo>
                  <a:pt x="5114" y="16483"/>
                </a:lnTo>
                <a:lnTo>
                  <a:pt x="5114" y="46040"/>
                </a:lnTo>
                <a:lnTo>
                  <a:pt x="10799" y="46040"/>
                </a:lnTo>
                <a:lnTo>
                  <a:pt x="10799" y="16483"/>
                </a:lnTo>
                <a:close/>
              </a:path>
              <a:path w="31750" h="46355">
                <a:moveTo>
                  <a:pt x="31263" y="12503"/>
                </a:moveTo>
                <a:lnTo>
                  <a:pt x="0" y="12503"/>
                </a:lnTo>
                <a:lnTo>
                  <a:pt x="0" y="16483"/>
                </a:lnTo>
                <a:lnTo>
                  <a:pt x="25579" y="16483"/>
                </a:lnTo>
                <a:lnTo>
                  <a:pt x="25579" y="46040"/>
                </a:lnTo>
                <a:lnTo>
                  <a:pt x="31263" y="46040"/>
                </a:lnTo>
                <a:lnTo>
                  <a:pt x="31263" y="12503"/>
                </a:lnTo>
                <a:close/>
              </a:path>
              <a:path w="31750" h="46355">
                <a:moveTo>
                  <a:pt x="21031" y="0"/>
                </a:moveTo>
                <a:lnTo>
                  <a:pt x="12010" y="0"/>
                </a:lnTo>
                <a:lnTo>
                  <a:pt x="9384" y="837"/>
                </a:lnTo>
                <a:lnTo>
                  <a:pt x="5968" y="4181"/>
                </a:lnTo>
                <a:lnTo>
                  <a:pt x="5114" y="6765"/>
                </a:lnTo>
                <a:lnTo>
                  <a:pt x="5114" y="12503"/>
                </a:lnTo>
                <a:lnTo>
                  <a:pt x="10799" y="12503"/>
                </a:lnTo>
                <a:lnTo>
                  <a:pt x="10799" y="7770"/>
                </a:lnTo>
                <a:lnTo>
                  <a:pt x="11172" y="6421"/>
                </a:lnTo>
                <a:lnTo>
                  <a:pt x="11920" y="5673"/>
                </a:lnTo>
                <a:lnTo>
                  <a:pt x="12664" y="4921"/>
                </a:lnTo>
                <a:lnTo>
                  <a:pt x="13998" y="4547"/>
                </a:lnTo>
                <a:lnTo>
                  <a:pt x="21031" y="4547"/>
                </a:lnTo>
                <a:lnTo>
                  <a:pt x="21031" y="0"/>
                </a:lnTo>
                <a:close/>
              </a:path>
              <a:path w="31750" h="46355">
                <a:moveTo>
                  <a:pt x="31263" y="0"/>
                </a:moveTo>
                <a:lnTo>
                  <a:pt x="25579" y="0"/>
                </a:lnTo>
                <a:lnTo>
                  <a:pt x="25579" y="6818"/>
                </a:lnTo>
                <a:lnTo>
                  <a:pt x="31263" y="6818"/>
                </a:lnTo>
                <a:lnTo>
                  <a:pt x="31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949813" y="1887280"/>
            <a:ext cx="26670" cy="36195"/>
          </a:xfrm>
          <a:custGeom>
            <a:avLst/>
            <a:gdLst/>
            <a:ahLst/>
            <a:cxnLst/>
            <a:rect l="l" t="t" r="r" b="b"/>
            <a:pathLst>
              <a:path w="26669" h="36194">
                <a:moveTo>
                  <a:pt x="18285" y="0"/>
                </a:moveTo>
                <a:lnTo>
                  <a:pt x="11459" y="0"/>
                </a:lnTo>
                <a:lnTo>
                  <a:pt x="7401" y="1595"/>
                </a:lnTo>
                <a:lnTo>
                  <a:pt x="1478" y="7974"/>
                </a:lnTo>
                <a:lnTo>
                  <a:pt x="0" y="12346"/>
                </a:lnTo>
                <a:lnTo>
                  <a:pt x="0" y="23390"/>
                </a:lnTo>
                <a:lnTo>
                  <a:pt x="1465" y="27744"/>
                </a:lnTo>
                <a:lnTo>
                  <a:pt x="7324" y="34197"/>
                </a:lnTo>
                <a:lnTo>
                  <a:pt x="11281" y="35811"/>
                </a:lnTo>
                <a:lnTo>
                  <a:pt x="18092" y="35811"/>
                </a:lnTo>
                <a:lnTo>
                  <a:pt x="19817" y="35668"/>
                </a:lnTo>
                <a:lnTo>
                  <a:pt x="23061" y="35101"/>
                </a:lnTo>
                <a:lnTo>
                  <a:pt x="24630" y="34674"/>
                </a:lnTo>
                <a:lnTo>
                  <a:pt x="26146" y="34104"/>
                </a:lnTo>
                <a:lnTo>
                  <a:pt x="26146" y="31263"/>
                </a:lnTo>
                <a:lnTo>
                  <a:pt x="13301" y="31263"/>
                </a:lnTo>
                <a:lnTo>
                  <a:pt x="10558" y="30094"/>
                </a:lnTo>
                <a:lnTo>
                  <a:pt x="6657" y="25417"/>
                </a:lnTo>
                <a:lnTo>
                  <a:pt x="5684" y="22133"/>
                </a:lnTo>
                <a:lnTo>
                  <a:pt x="5684" y="13677"/>
                </a:lnTo>
                <a:lnTo>
                  <a:pt x="6657" y="10396"/>
                </a:lnTo>
                <a:lnTo>
                  <a:pt x="10558" y="5716"/>
                </a:lnTo>
                <a:lnTo>
                  <a:pt x="13301" y="4547"/>
                </a:lnTo>
                <a:lnTo>
                  <a:pt x="26146" y="4547"/>
                </a:lnTo>
                <a:lnTo>
                  <a:pt x="26146" y="2273"/>
                </a:lnTo>
                <a:lnTo>
                  <a:pt x="24648" y="1515"/>
                </a:lnTo>
                <a:lnTo>
                  <a:pt x="23103" y="948"/>
                </a:lnTo>
                <a:lnTo>
                  <a:pt x="19918" y="190"/>
                </a:lnTo>
                <a:lnTo>
                  <a:pt x="18285" y="0"/>
                </a:lnTo>
                <a:close/>
              </a:path>
              <a:path w="26669" h="36194">
                <a:moveTo>
                  <a:pt x="26146" y="28989"/>
                </a:moveTo>
                <a:lnTo>
                  <a:pt x="24606" y="29747"/>
                </a:lnTo>
                <a:lnTo>
                  <a:pt x="23064" y="30317"/>
                </a:lnTo>
                <a:lnTo>
                  <a:pt x="19974" y="31075"/>
                </a:lnTo>
                <a:lnTo>
                  <a:pt x="18410" y="31263"/>
                </a:lnTo>
                <a:lnTo>
                  <a:pt x="26146" y="31263"/>
                </a:lnTo>
                <a:lnTo>
                  <a:pt x="26146" y="28989"/>
                </a:lnTo>
                <a:close/>
              </a:path>
              <a:path w="26669" h="36194">
                <a:moveTo>
                  <a:pt x="26146" y="4547"/>
                </a:moveTo>
                <a:lnTo>
                  <a:pt x="18410" y="4547"/>
                </a:lnTo>
                <a:lnTo>
                  <a:pt x="19974" y="4783"/>
                </a:lnTo>
                <a:lnTo>
                  <a:pt x="23064" y="5732"/>
                </a:lnTo>
                <a:lnTo>
                  <a:pt x="24606" y="6442"/>
                </a:lnTo>
                <a:lnTo>
                  <a:pt x="26146" y="7391"/>
                </a:lnTo>
                <a:lnTo>
                  <a:pt x="26146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983770" y="1887280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686" y="0"/>
                </a:moveTo>
                <a:lnTo>
                  <a:pt x="11265" y="0"/>
                </a:lnTo>
                <a:lnTo>
                  <a:pt x="7317" y="1640"/>
                </a:lnTo>
                <a:lnTo>
                  <a:pt x="1460" y="8196"/>
                </a:lnTo>
                <a:lnTo>
                  <a:pt x="0" y="12625"/>
                </a:lnTo>
                <a:lnTo>
                  <a:pt x="0" y="23607"/>
                </a:lnTo>
                <a:lnTo>
                  <a:pt x="1547" y="27892"/>
                </a:lnTo>
                <a:lnTo>
                  <a:pt x="7746" y="34229"/>
                </a:lnTo>
                <a:lnTo>
                  <a:pt x="11949" y="35811"/>
                </a:lnTo>
                <a:lnTo>
                  <a:pt x="19375" y="35811"/>
                </a:lnTo>
                <a:lnTo>
                  <a:pt x="21466" y="35615"/>
                </a:lnTo>
                <a:lnTo>
                  <a:pt x="25587" y="34838"/>
                </a:lnTo>
                <a:lnTo>
                  <a:pt x="27603" y="34276"/>
                </a:lnTo>
                <a:lnTo>
                  <a:pt x="29564" y="33537"/>
                </a:lnTo>
                <a:lnTo>
                  <a:pt x="29564" y="31263"/>
                </a:lnTo>
                <a:lnTo>
                  <a:pt x="13945" y="31263"/>
                </a:lnTo>
                <a:lnTo>
                  <a:pt x="11114" y="30198"/>
                </a:lnTo>
                <a:lnTo>
                  <a:pt x="7054" y="25934"/>
                </a:lnTo>
                <a:lnTo>
                  <a:pt x="5920" y="22833"/>
                </a:lnTo>
                <a:lnTo>
                  <a:pt x="5681" y="18757"/>
                </a:lnTo>
                <a:lnTo>
                  <a:pt x="30704" y="18757"/>
                </a:lnTo>
                <a:lnTo>
                  <a:pt x="30704" y="14806"/>
                </a:lnTo>
                <a:lnTo>
                  <a:pt x="5859" y="14806"/>
                </a:lnTo>
                <a:lnTo>
                  <a:pt x="6132" y="11557"/>
                </a:lnTo>
                <a:lnTo>
                  <a:pt x="7168" y="9034"/>
                </a:lnTo>
                <a:lnTo>
                  <a:pt x="10770" y="5446"/>
                </a:lnTo>
                <a:lnTo>
                  <a:pt x="13165" y="4547"/>
                </a:lnTo>
                <a:lnTo>
                  <a:pt x="26957" y="4547"/>
                </a:lnTo>
                <a:lnTo>
                  <a:pt x="24208" y="1460"/>
                </a:lnTo>
                <a:lnTo>
                  <a:pt x="20686" y="0"/>
                </a:lnTo>
                <a:close/>
              </a:path>
              <a:path w="31114" h="36194">
                <a:moveTo>
                  <a:pt x="29564" y="28422"/>
                </a:moveTo>
                <a:lnTo>
                  <a:pt x="27603" y="29368"/>
                </a:lnTo>
                <a:lnTo>
                  <a:pt x="25658" y="30079"/>
                </a:lnTo>
                <a:lnTo>
                  <a:pt x="21715" y="31027"/>
                </a:lnTo>
                <a:lnTo>
                  <a:pt x="19677" y="31263"/>
                </a:lnTo>
                <a:lnTo>
                  <a:pt x="29564" y="31263"/>
                </a:lnTo>
                <a:lnTo>
                  <a:pt x="29564" y="28422"/>
                </a:lnTo>
                <a:close/>
              </a:path>
              <a:path w="31114" h="36194">
                <a:moveTo>
                  <a:pt x="26957" y="4547"/>
                </a:moveTo>
                <a:lnTo>
                  <a:pt x="18810" y="4547"/>
                </a:lnTo>
                <a:lnTo>
                  <a:pt x="20936" y="5475"/>
                </a:lnTo>
                <a:lnTo>
                  <a:pt x="24145" y="9180"/>
                </a:lnTo>
                <a:lnTo>
                  <a:pt x="24966" y="11665"/>
                </a:lnTo>
                <a:lnTo>
                  <a:pt x="25009" y="14779"/>
                </a:lnTo>
                <a:lnTo>
                  <a:pt x="5859" y="14806"/>
                </a:lnTo>
                <a:lnTo>
                  <a:pt x="30704" y="14806"/>
                </a:lnTo>
                <a:lnTo>
                  <a:pt x="30704" y="11257"/>
                </a:lnTo>
                <a:lnTo>
                  <a:pt x="29405" y="7293"/>
                </a:lnTo>
                <a:lnTo>
                  <a:pt x="26957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84172" y="2041825"/>
            <a:ext cx="256511" cy="557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796744" y="2213424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3980" y="39789"/>
                </a:moveTo>
                <a:lnTo>
                  <a:pt x="3980" y="44906"/>
                </a:lnTo>
                <a:lnTo>
                  <a:pt x="5573" y="45675"/>
                </a:lnTo>
                <a:lnTo>
                  <a:pt x="7216" y="46247"/>
                </a:lnTo>
                <a:lnTo>
                  <a:pt x="10603" y="46992"/>
                </a:lnTo>
                <a:lnTo>
                  <a:pt x="12405" y="47177"/>
                </a:lnTo>
                <a:lnTo>
                  <a:pt x="19475" y="47177"/>
                </a:lnTo>
                <a:lnTo>
                  <a:pt x="23302" y="45810"/>
                </a:lnTo>
                <a:lnTo>
                  <a:pt x="26210" y="42630"/>
                </a:lnTo>
                <a:lnTo>
                  <a:pt x="11748" y="42630"/>
                </a:lnTo>
                <a:lnTo>
                  <a:pt x="10181" y="42399"/>
                </a:lnTo>
                <a:lnTo>
                  <a:pt x="7107" y="41477"/>
                </a:lnTo>
                <a:lnTo>
                  <a:pt x="5554" y="40761"/>
                </a:lnTo>
                <a:lnTo>
                  <a:pt x="3980" y="39789"/>
                </a:lnTo>
                <a:close/>
              </a:path>
              <a:path w="29844" h="47625">
                <a:moveTo>
                  <a:pt x="29559" y="28989"/>
                </a:moveTo>
                <a:lnTo>
                  <a:pt x="23875" y="28989"/>
                </a:lnTo>
                <a:lnTo>
                  <a:pt x="23875" y="35260"/>
                </a:lnTo>
                <a:lnTo>
                  <a:pt x="22997" y="38034"/>
                </a:lnTo>
                <a:lnTo>
                  <a:pt x="19499" y="41710"/>
                </a:lnTo>
                <a:lnTo>
                  <a:pt x="16862" y="42630"/>
                </a:lnTo>
                <a:lnTo>
                  <a:pt x="26210" y="42630"/>
                </a:lnTo>
                <a:lnTo>
                  <a:pt x="28306" y="40345"/>
                </a:lnTo>
                <a:lnTo>
                  <a:pt x="29559" y="36176"/>
                </a:lnTo>
                <a:lnTo>
                  <a:pt x="29559" y="28989"/>
                </a:lnTo>
                <a:close/>
              </a:path>
              <a:path w="29844" h="47625">
                <a:moveTo>
                  <a:pt x="15802" y="0"/>
                </a:moveTo>
                <a:lnTo>
                  <a:pt x="9370" y="0"/>
                </a:lnTo>
                <a:lnTo>
                  <a:pt x="6135" y="1584"/>
                </a:lnTo>
                <a:lnTo>
                  <a:pt x="1227" y="7913"/>
                </a:lnTo>
                <a:lnTo>
                  <a:pt x="0" y="12113"/>
                </a:lnTo>
                <a:lnTo>
                  <a:pt x="0" y="22571"/>
                </a:lnTo>
                <a:lnTo>
                  <a:pt x="1227" y="26763"/>
                </a:lnTo>
                <a:lnTo>
                  <a:pt x="6135" y="33092"/>
                </a:lnTo>
                <a:lnTo>
                  <a:pt x="9370" y="34674"/>
                </a:lnTo>
                <a:lnTo>
                  <a:pt x="15802" y="34674"/>
                </a:lnTo>
                <a:lnTo>
                  <a:pt x="17872" y="34202"/>
                </a:lnTo>
                <a:lnTo>
                  <a:pt x="21336" y="32321"/>
                </a:lnTo>
                <a:lnTo>
                  <a:pt x="22762" y="30895"/>
                </a:lnTo>
                <a:lnTo>
                  <a:pt x="23210" y="30126"/>
                </a:lnTo>
                <a:lnTo>
                  <a:pt x="11901" y="30126"/>
                </a:lnTo>
                <a:lnTo>
                  <a:pt x="9672" y="29011"/>
                </a:lnTo>
                <a:lnTo>
                  <a:pt x="6482" y="24540"/>
                </a:lnTo>
                <a:lnTo>
                  <a:pt x="5684" y="21399"/>
                </a:lnTo>
                <a:lnTo>
                  <a:pt x="5684" y="13287"/>
                </a:lnTo>
                <a:lnTo>
                  <a:pt x="6482" y="10136"/>
                </a:lnTo>
                <a:lnTo>
                  <a:pt x="9672" y="5665"/>
                </a:lnTo>
                <a:lnTo>
                  <a:pt x="11901" y="4547"/>
                </a:lnTo>
                <a:lnTo>
                  <a:pt x="23210" y="4547"/>
                </a:lnTo>
                <a:lnTo>
                  <a:pt x="22762" y="3779"/>
                </a:lnTo>
                <a:lnTo>
                  <a:pt x="21336" y="2353"/>
                </a:lnTo>
                <a:lnTo>
                  <a:pt x="17872" y="469"/>
                </a:lnTo>
                <a:lnTo>
                  <a:pt x="15802" y="0"/>
                </a:lnTo>
                <a:close/>
              </a:path>
              <a:path w="29844" h="47625">
                <a:moveTo>
                  <a:pt x="23210" y="4547"/>
                </a:moveTo>
                <a:lnTo>
                  <a:pt x="17644" y="4547"/>
                </a:lnTo>
                <a:lnTo>
                  <a:pt x="19883" y="5665"/>
                </a:lnTo>
                <a:lnTo>
                  <a:pt x="23074" y="10136"/>
                </a:lnTo>
                <a:lnTo>
                  <a:pt x="23875" y="13287"/>
                </a:lnTo>
                <a:lnTo>
                  <a:pt x="23875" y="21399"/>
                </a:lnTo>
                <a:lnTo>
                  <a:pt x="23074" y="24540"/>
                </a:lnTo>
                <a:lnTo>
                  <a:pt x="19883" y="29011"/>
                </a:lnTo>
                <a:lnTo>
                  <a:pt x="17644" y="30126"/>
                </a:lnTo>
                <a:lnTo>
                  <a:pt x="23210" y="30126"/>
                </a:lnTo>
                <a:lnTo>
                  <a:pt x="23875" y="28989"/>
                </a:lnTo>
                <a:lnTo>
                  <a:pt x="29559" y="28989"/>
                </a:lnTo>
                <a:lnTo>
                  <a:pt x="29559" y="5684"/>
                </a:lnTo>
                <a:lnTo>
                  <a:pt x="23875" y="5684"/>
                </a:lnTo>
                <a:lnTo>
                  <a:pt x="23210" y="4547"/>
                </a:lnTo>
                <a:close/>
              </a:path>
              <a:path w="29844" h="47625">
                <a:moveTo>
                  <a:pt x="29559" y="1136"/>
                </a:moveTo>
                <a:lnTo>
                  <a:pt x="23875" y="1136"/>
                </a:lnTo>
                <a:lnTo>
                  <a:pt x="23875" y="5684"/>
                </a:lnTo>
                <a:lnTo>
                  <a:pt x="29559" y="5684"/>
                </a:lnTo>
                <a:lnTo>
                  <a:pt x="29559" y="1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838290" y="2213424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5684" y="1136"/>
                </a:moveTo>
                <a:lnTo>
                  <a:pt x="0" y="1136"/>
                </a:lnTo>
                <a:lnTo>
                  <a:pt x="0" y="34674"/>
                </a:lnTo>
                <a:lnTo>
                  <a:pt x="5684" y="34674"/>
                </a:lnTo>
                <a:lnTo>
                  <a:pt x="5684" y="12225"/>
                </a:lnTo>
                <a:lnTo>
                  <a:pt x="6514" y="9513"/>
                </a:lnTo>
                <a:lnTo>
                  <a:pt x="9238" y="6254"/>
                </a:lnTo>
                <a:lnTo>
                  <a:pt x="5684" y="6254"/>
                </a:lnTo>
                <a:lnTo>
                  <a:pt x="5684" y="1136"/>
                </a:lnTo>
                <a:close/>
              </a:path>
              <a:path w="27939" h="34925">
                <a:moveTo>
                  <a:pt x="25658" y="4547"/>
                </a:moveTo>
                <a:lnTo>
                  <a:pt x="17382" y="4547"/>
                </a:lnTo>
                <a:lnTo>
                  <a:pt x="19179" y="5379"/>
                </a:lnTo>
                <a:lnTo>
                  <a:pt x="21569" y="8700"/>
                </a:lnTo>
                <a:lnTo>
                  <a:pt x="22168" y="11202"/>
                </a:lnTo>
                <a:lnTo>
                  <a:pt x="22168" y="34674"/>
                </a:lnTo>
                <a:lnTo>
                  <a:pt x="27852" y="34674"/>
                </a:lnTo>
                <a:lnTo>
                  <a:pt x="27852" y="9649"/>
                </a:lnTo>
                <a:lnTo>
                  <a:pt x="26882" y="6079"/>
                </a:lnTo>
                <a:lnTo>
                  <a:pt x="25658" y="4547"/>
                </a:lnTo>
                <a:close/>
              </a:path>
              <a:path w="27939" h="34925">
                <a:moveTo>
                  <a:pt x="20130" y="0"/>
                </a:moveTo>
                <a:lnTo>
                  <a:pt x="14045" y="0"/>
                </a:lnTo>
                <a:lnTo>
                  <a:pt x="12015" y="516"/>
                </a:lnTo>
                <a:lnTo>
                  <a:pt x="8506" y="2589"/>
                </a:lnTo>
                <a:lnTo>
                  <a:pt x="6980" y="4155"/>
                </a:lnTo>
                <a:lnTo>
                  <a:pt x="5684" y="6254"/>
                </a:lnTo>
                <a:lnTo>
                  <a:pt x="9238" y="6254"/>
                </a:lnTo>
                <a:lnTo>
                  <a:pt x="9834" y="5541"/>
                </a:lnTo>
                <a:lnTo>
                  <a:pt x="12105" y="4547"/>
                </a:lnTo>
                <a:lnTo>
                  <a:pt x="25658" y="4547"/>
                </a:lnTo>
                <a:lnTo>
                  <a:pt x="22997" y="1216"/>
                </a:lnTo>
                <a:lnTo>
                  <a:pt x="20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77563" y="2214561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5684" y="0"/>
                </a:moveTo>
                <a:lnTo>
                  <a:pt x="0" y="0"/>
                </a:lnTo>
                <a:lnTo>
                  <a:pt x="0" y="25019"/>
                </a:lnTo>
                <a:lnTo>
                  <a:pt x="980" y="28584"/>
                </a:lnTo>
                <a:lnTo>
                  <a:pt x="4900" y="33457"/>
                </a:lnTo>
                <a:lnTo>
                  <a:pt x="7770" y="34674"/>
                </a:lnTo>
                <a:lnTo>
                  <a:pt x="13846" y="34674"/>
                </a:lnTo>
                <a:lnTo>
                  <a:pt x="15858" y="34162"/>
                </a:lnTo>
                <a:lnTo>
                  <a:pt x="19327" y="32106"/>
                </a:lnTo>
                <a:lnTo>
                  <a:pt x="20853" y="30534"/>
                </a:lnTo>
                <a:lnTo>
                  <a:pt x="21107" y="30126"/>
                </a:lnTo>
                <a:lnTo>
                  <a:pt x="10468" y="30126"/>
                </a:lnTo>
                <a:lnTo>
                  <a:pt x="8673" y="29294"/>
                </a:lnTo>
                <a:lnTo>
                  <a:pt x="6280" y="25960"/>
                </a:lnTo>
                <a:lnTo>
                  <a:pt x="5684" y="23456"/>
                </a:lnTo>
                <a:lnTo>
                  <a:pt x="5684" y="0"/>
                </a:lnTo>
                <a:close/>
              </a:path>
              <a:path w="27939" h="34925">
                <a:moveTo>
                  <a:pt x="27852" y="28420"/>
                </a:moveTo>
                <a:lnTo>
                  <a:pt x="22168" y="28420"/>
                </a:lnTo>
                <a:lnTo>
                  <a:pt x="22168" y="33537"/>
                </a:lnTo>
                <a:lnTo>
                  <a:pt x="27852" y="33537"/>
                </a:lnTo>
                <a:lnTo>
                  <a:pt x="27852" y="28420"/>
                </a:lnTo>
                <a:close/>
              </a:path>
              <a:path w="27939" h="34925">
                <a:moveTo>
                  <a:pt x="27852" y="0"/>
                </a:moveTo>
                <a:lnTo>
                  <a:pt x="22168" y="0"/>
                </a:lnTo>
                <a:lnTo>
                  <a:pt x="22168" y="22459"/>
                </a:lnTo>
                <a:lnTo>
                  <a:pt x="21333" y="25168"/>
                </a:lnTo>
                <a:lnTo>
                  <a:pt x="17999" y="29135"/>
                </a:lnTo>
                <a:lnTo>
                  <a:pt x="15731" y="30126"/>
                </a:lnTo>
                <a:lnTo>
                  <a:pt x="21107" y="30126"/>
                </a:lnTo>
                <a:lnTo>
                  <a:pt x="22168" y="28420"/>
                </a:lnTo>
                <a:lnTo>
                  <a:pt x="27852" y="28420"/>
                </a:lnTo>
                <a:lnTo>
                  <a:pt x="27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16835" y="2213424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4" h="47625">
                <a:moveTo>
                  <a:pt x="5684" y="1136"/>
                </a:moveTo>
                <a:lnTo>
                  <a:pt x="0" y="1136"/>
                </a:lnTo>
                <a:lnTo>
                  <a:pt x="0" y="47177"/>
                </a:lnTo>
                <a:lnTo>
                  <a:pt x="5684" y="47177"/>
                </a:lnTo>
                <a:lnTo>
                  <a:pt x="5684" y="30126"/>
                </a:lnTo>
                <a:lnTo>
                  <a:pt x="9812" y="30126"/>
                </a:lnTo>
                <a:lnTo>
                  <a:pt x="6490" y="25335"/>
                </a:lnTo>
                <a:lnTo>
                  <a:pt x="5684" y="22067"/>
                </a:lnTo>
                <a:lnTo>
                  <a:pt x="5684" y="13743"/>
                </a:lnTo>
                <a:lnTo>
                  <a:pt x="6490" y="10478"/>
                </a:lnTo>
                <a:lnTo>
                  <a:pt x="9723" y="5734"/>
                </a:lnTo>
                <a:lnTo>
                  <a:pt x="5684" y="5684"/>
                </a:lnTo>
                <a:lnTo>
                  <a:pt x="5684" y="1136"/>
                </a:lnTo>
                <a:close/>
              </a:path>
              <a:path w="29844" h="47625">
                <a:moveTo>
                  <a:pt x="9812" y="30126"/>
                </a:moveTo>
                <a:lnTo>
                  <a:pt x="5684" y="30126"/>
                </a:lnTo>
                <a:lnTo>
                  <a:pt x="6813" y="32050"/>
                </a:lnTo>
                <a:lnTo>
                  <a:pt x="8241" y="33481"/>
                </a:lnTo>
                <a:lnTo>
                  <a:pt x="11687" y="35344"/>
                </a:lnTo>
                <a:lnTo>
                  <a:pt x="13748" y="35811"/>
                </a:lnTo>
                <a:lnTo>
                  <a:pt x="20119" y="35811"/>
                </a:lnTo>
                <a:lnTo>
                  <a:pt x="23345" y="34168"/>
                </a:lnTo>
                <a:lnTo>
                  <a:pt x="25539" y="31263"/>
                </a:lnTo>
                <a:lnTo>
                  <a:pt x="11946" y="31263"/>
                </a:lnTo>
                <a:lnTo>
                  <a:pt x="9812" y="30126"/>
                </a:lnTo>
                <a:close/>
              </a:path>
              <a:path w="29844" h="47625">
                <a:moveTo>
                  <a:pt x="25534" y="4547"/>
                </a:moveTo>
                <a:lnTo>
                  <a:pt x="17607" y="4547"/>
                </a:lnTo>
                <a:lnTo>
                  <a:pt x="19830" y="5734"/>
                </a:lnTo>
                <a:lnTo>
                  <a:pt x="23064" y="10478"/>
                </a:lnTo>
                <a:lnTo>
                  <a:pt x="23872" y="13743"/>
                </a:lnTo>
                <a:lnTo>
                  <a:pt x="23872" y="22067"/>
                </a:lnTo>
                <a:lnTo>
                  <a:pt x="23064" y="25335"/>
                </a:lnTo>
                <a:lnTo>
                  <a:pt x="19830" y="30079"/>
                </a:lnTo>
                <a:lnTo>
                  <a:pt x="17607" y="31263"/>
                </a:lnTo>
                <a:lnTo>
                  <a:pt x="25539" y="31263"/>
                </a:lnTo>
                <a:lnTo>
                  <a:pt x="28314" y="27590"/>
                </a:lnTo>
                <a:lnTo>
                  <a:pt x="29556" y="23262"/>
                </a:lnTo>
                <a:lnTo>
                  <a:pt x="29556" y="12548"/>
                </a:lnTo>
                <a:lnTo>
                  <a:pt x="28314" y="8223"/>
                </a:lnTo>
                <a:lnTo>
                  <a:pt x="25534" y="4547"/>
                </a:lnTo>
                <a:close/>
              </a:path>
              <a:path w="29844" h="47625">
                <a:moveTo>
                  <a:pt x="20119" y="0"/>
                </a:moveTo>
                <a:lnTo>
                  <a:pt x="13748" y="0"/>
                </a:lnTo>
                <a:lnTo>
                  <a:pt x="11687" y="469"/>
                </a:lnTo>
                <a:lnTo>
                  <a:pt x="8241" y="2332"/>
                </a:lnTo>
                <a:lnTo>
                  <a:pt x="6813" y="3760"/>
                </a:lnTo>
                <a:lnTo>
                  <a:pt x="5684" y="5684"/>
                </a:lnTo>
                <a:lnTo>
                  <a:pt x="9817" y="5684"/>
                </a:lnTo>
                <a:lnTo>
                  <a:pt x="11946" y="4547"/>
                </a:lnTo>
                <a:lnTo>
                  <a:pt x="25534" y="4547"/>
                </a:lnTo>
                <a:lnTo>
                  <a:pt x="23345" y="1645"/>
                </a:lnTo>
                <a:lnTo>
                  <a:pt x="20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956107" y="22250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684" y="0"/>
                </a:lnTo>
              </a:path>
            </a:pathLst>
          </a:custGeom>
          <a:ln w="4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970982" y="2213424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4">
                <a:moveTo>
                  <a:pt x="20125" y="0"/>
                </a:moveTo>
                <a:lnTo>
                  <a:pt x="10550" y="0"/>
                </a:lnTo>
                <a:lnTo>
                  <a:pt x="6794" y="1584"/>
                </a:lnTo>
                <a:lnTo>
                  <a:pt x="1356" y="7918"/>
                </a:lnTo>
                <a:lnTo>
                  <a:pt x="0" y="12304"/>
                </a:lnTo>
                <a:lnTo>
                  <a:pt x="0" y="23488"/>
                </a:lnTo>
                <a:lnTo>
                  <a:pt x="1356" y="27871"/>
                </a:lnTo>
                <a:lnTo>
                  <a:pt x="6794" y="34223"/>
                </a:lnTo>
                <a:lnTo>
                  <a:pt x="10550" y="35811"/>
                </a:lnTo>
                <a:lnTo>
                  <a:pt x="20125" y="35811"/>
                </a:lnTo>
                <a:lnTo>
                  <a:pt x="23875" y="34223"/>
                </a:lnTo>
                <a:lnTo>
                  <a:pt x="26417" y="31263"/>
                </a:lnTo>
                <a:lnTo>
                  <a:pt x="12357" y="31263"/>
                </a:lnTo>
                <a:lnTo>
                  <a:pt x="9991" y="30073"/>
                </a:lnTo>
                <a:lnTo>
                  <a:pt x="6545" y="25311"/>
                </a:lnTo>
                <a:lnTo>
                  <a:pt x="5684" y="22049"/>
                </a:lnTo>
                <a:lnTo>
                  <a:pt x="5684" y="13759"/>
                </a:lnTo>
                <a:lnTo>
                  <a:pt x="6551" y="10497"/>
                </a:lnTo>
                <a:lnTo>
                  <a:pt x="10020" y="5737"/>
                </a:lnTo>
                <a:lnTo>
                  <a:pt x="12378" y="4547"/>
                </a:lnTo>
                <a:lnTo>
                  <a:pt x="26423" y="4547"/>
                </a:lnTo>
                <a:lnTo>
                  <a:pt x="23875" y="1584"/>
                </a:lnTo>
                <a:lnTo>
                  <a:pt x="20125" y="0"/>
                </a:lnTo>
                <a:close/>
              </a:path>
              <a:path w="31114" h="36194">
                <a:moveTo>
                  <a:pt x="26423" y="4547"/>
                </a:moveTo>
                <a:lnTo>
                  <a:pt x="18325" y="4547"/>
                </a:lnTo>
                <a:lnTo>
                  <a:pt x="20673" y="5750"/>
                </a:lnTo>
                <a:lnTo>
                  <a:pt x="24142" y="10550"/>
                </a:lnTo>
                <a:lnTo>
                  <a:pt x="25009" y="13801"/>
                </a:lnTo>
                <a:lnTo>
                  <a:pt x="25009" y="22025"/>
                </a:lnTo>
                <a:lnTo>
                  <a:pt x="24142" y="25282"/>
                </a:lnTo>
                <a:lnTo>
                  <a:pt x="20673" y="30065"/>
                </a:lnTo>
                <a:lnTo>
                  <a:pt x="18325" y="31263"/>
                </a:lnTo>
                <a:lnTo>
                  <a:pt x="26417" y="31263"/>
                </a:lnTo>
                <a:lnTo>
                  <a:pt x="29329" y="27871"/>
                </a:lnTo>
                <a:lnTo>
                  <a:pt x="30693" y="23488"/>
                </a:lnTo>
                <a:lnTo>
                  <a:pt x="30693" y="12304"/>
                </a:lnTo>
                <a:lnTo>
                  <a:pt x="29329" y="7918"/>
                </a:lnTo>
                <a:lnTo>
                  <a:pt x="26423" y="4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007175" y="2204898"/>
            <a:ext cx="21590" cy="43815"/>
          </a:xfrm>
          <a:custGeom>
            <a:avLst/>
            <a:gdLst/>
            <a:ahLst/>
            <a:cxnLst/>
            <a:rect l="l" t="t" r="r" b="b"/>
            <a:pathLst>
              <a:path w="21589" h="43814">
                <a:moveTo>
                  <a:pt x="9657" y="13642"/>
                </a:moveTo>
                <a:lnTo>
                  <a:pt x="3985" y="13642"/>
                </a:lnTo>
                <a:lnTo>
                  <a:pt x="3985" y="36320"/>
                </a:lnTo>
                <a:lnTo>
                  <a:pt x="4807" y="39216"/>
                </a:lnTo>
                <a:lnTo>
                  <a:pt x="8093" y="42402"/>
                </a:lnTo>
                <a:lnTo>
                  <a:pt x="11061" y="43199"/>
                </a:lnTo>
                <a:lnTo>
                  <a:pt x="21026" y="43199"/>
                </a:lnTo>
                <a:lnTo>
                  <a:pt x="21026" y="38652"/>
                </a:lnTo>
                <a:lnTo>
                  <a:pt x="13075" y="38652"/>
                </a:lnTo>
                <a:lnTo>
                  <a:pt x="11538" y="38257"/>
                </a:lnTo>
                <a:lnTo>
                  <a:pt x="10796" y="37470"/>
                </a:lnTo>
                <a:lnTo>
                  <a:pt x="10028" y="36677"/>
                </a:lnTo>
                <a:lnTo>
                  <a:pt x="9657" y="34891"/>
                </a:lnTo>
                <a:lnTo>
                  <a:pt x="9657" y="13642"/>
                </a:lnTo>
                <a:close/>
              </a:path>
              <a:path w="21589" h="43814">
                <a:moveTo>
                  <a:pt x="21026" y="9662"/>
                </a:moveTo>
                <a:lnTo>
                  <a:pt x="0" y="9662"/>
                </a:lnTo>
                <a:lnTo>
                  <a:pt x="0" y="13642"/>
                </a:lnTo>
                <a:lnTo>
                  <a:pt x="21026" y="13642"/>
                </a:lnTo>
                <a:lnTo>
                  <a:pt x="21026" y="9662"/>
                </a:lnTo>
                <a:close/>
              </a:path>
              <a:path w="21589" h="43814">
                <a:moveTo>
                  <a:pt x="9657" y="0"/>
                </a:moveTo>
                <a:lnTo>
                  <a:pt x="3985" y="0"/>
                </a:lnTo>
                <a:lnTo>
                  <a:pt x="3985" y="9662"/>
                </a:lnTo>
                <a:lnTo>
                  <a:pt x="9657" y="9662"/>
                </a:lnTo>
                <a:lnTo>
                  <a:pt x="9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91907" y="2365127"/>
            <a:ext cx="440868" cy="517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895830" y="2529904"/>
            <a:ext cx="34290" cy="44450"/>
          </a:xfrm>
          <a:custGeom>
            <a:avLst/>
            <a:gdLst/>
            <a:ahLst/>
            <a:cxnLst/>
            <a:rect l="l" t="t" r="r" b="b"/>
            <a:pathLst>
              <a:path w="34289" h="44450">
                <a:moveTo>
                  <a:pt x="18590" y="0"/>
                </a:moveTo>
                <a:lnTo>
                  <a:pt x="0" y="0"/>
                </a:lnTo>
                <a:lnTo>
                  <a:pt x="0" y="44336"/>
                </a:lnTo>
                <a:lnTo>
                  <a:pt x="6254" y="44336"/>
                </a:lnTo>
                <a:lnTo>
                  <a:pt x="6254" y="25578"/>
                </a:lnTo>
                <a:lnTo>
                  <a:pt x="24051" y="25578"/>
                </a:lnTo>
                <a:lnTo>
                  <a:pt x="23427" y="24832"/>
                </a:lnTo>
                <a:lnTo>
                  <a:pt x="22194" y="23894"/>
                </a:lnTo>
                <a:lnTo>
                  <a:pt x="20928" y="23455"/>
                </a:lnTo>
                <a:lnTo>
                  <a:pt x="23366" y="22745"/>
                </a:lnTo>
                <a:lnTo>
                  <a:pt x="25223" y="21475"/>
                </a:lnTo>
                <a:lnTo>
                  <a:pt x="25932" y="20462"/>
                </a:lnTo>
                <a:lnTo>
                  <a:pt x="6254" y="20462"/>
                </a:lnTo>
                <a:lnTo>
                  <a:pt x="6254" y="5115"/>
                </a:lnTo>
                <a:lnTo>
                  <a:pt x="27009" y="5115"/>
                </a:lnTo>
                <a:lnTo>
                  <a:pt x="22300" y="1056"/>
                </a:lnTo>
                <a:lnTo>
                  <a:pt x="18590" y="0"/>
                </a:lnTo>
                <a:close/>
              </a:path>
              <a:path w="34289" h="44450">
                <a:moveTo>
                  <a:pt x="24051" y="25578"/>
                </a:moveTo>
                <a:lnTo>
                  <a:pt x="14952" y="25578"/>
                </a:lnTo>
                <a:lnTo>
                  <a:pt x="16783" y="26064"/>
                </a:lnTo>
                <a:lnTo>
                  <a:pt x="19465" y="28006"/>
                </a:lnTo>
                <a:lnTo>
                  <a:pt x="20851" y="29978"/>
                </a:lnTo>
                <a:lnTo>
                  <a:pt x="22284" y="32950"/>
                </a:lnTo>
                <a:lnTo>
                  <a:pt x="27897" y="44336"/>
                </a:lnTo>
                <a:lnTo>
                  <a:pt x="34107" y="44336"/>
                </a:lnTo>
                <a:lnTo>
                  <a:pt x="28245" y="32204"/>
                </a:lnTo>
                <a:lnTo>
                  <a:pt x="27036" y="29687"/>
                </a:lnTo>
                <a:lnTo>
                  <a:pt x="25830" y="27710"/>
                </a:lnTo>
                <a:lnTo>
                  <a:pt x="24051" y="25578"/>
                </a:lnTo>
                <a:close/>
              </a:path>
              <a:path w="34289" h="44450">
                <a:moveTo>
                  <a:pt x="27009" y="5115"/>
                </a:moveTo>
                <a:lnTo>
                  <a:pt x="16441" y="5115"/>
                </a:lnTo>
                <a:lnTo>
                  <a:pt x="18572" y="5757"/>
                </a:lnTo>
                <a:lnTo>
                  <a:pt x="21450" y="8328"/>
                </a:lnTo>
                <a:lnTo>
                  <a:pt x="22171" y="10234"/>
                </a:lnTo>
                <a:lnTo>
                  <a:pt x="22171" y="15291"/>
                </a:lnTo>
                <a:lnTo>
                  <a:pt x="21450" y="17205"/>
                </a:lnTo>
                <a:lnTo>
                  <a:pt x="18572" y="19811"/>
                </a:lnTo>
                <a:lnTo>
                  <a:pt x="16441" y="20462"/>
                </a:lnTo>
                <a:lnTo>
                  <a:pt x="25932" y="20462"/>
                </a:lnTo>
                <a:lnTo>
                  <a:pt x="27784" y="17810"/>
                </a:lnTo>
                <a:lnTo>
                  <a:pt x="28422" y="15501"/>
                </a:lnTo>
                <a:lnTo>
                  <a:pt x="28422" y="8460"/>
                </a:lnTo>
                <a:lnTo>
                  <a:pt x="27198" y="5278"/>
                </a:lnTo>
                <a:lnTo>
                  <a:pt x="27009" y="5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11" action="ppaction://hlinksldjump"/>
              </a:rPr>
              <a:t>Cursul</a:t>
            </a:r>
            <a:r>
              <a:rPr dirty="0" spc="35">
                <a:hlinkClick r:id="rId11" action="ppaction://hlinksldjump"/>
              </a:rPr>
              <a:t> </a:t>
            </a:r>
            <a:r>
              <a:rPr dirty="0" spc="-10">
                <a:hlinkClick r:id="rId11" action="ppaction://hlinksldjump"/>
              </a:rPr>
              <a:t>12,</a:t>
            </a:r>
            <a:r>
              <a:rPr dirty="0" spc="35">
                <a:hlinkClick r:id="rId11" action="ppaction://hlinksldjump"/>
              </a:rPr>
              <a:t> </a:t>
            </a:r>
            <a:r>
              <a:rPr dirty="0" spc="-10">
                <a:hlinkClick r:id="rId11" action="ppaction://hlinksldjump"/>
              </a:rPr>
              <a:t>Elemente</a:t>
            </a:r>
            <a:r>
              <a:rPr dirty="0" spc="35">
                <a:hlinkClick r:id="rId11" action="ppaction://hlinksldjump"/>
              </a:rPr>
              <a:t> </a:t>
            </a:r>
            <a:r>
              <a:rPr dirty="0" spc="-25">
                <a:hlinkClick r:id="rId11" action="ppaction://hlinksldjump"/>
              </a:rPr>
              <a:t>de</a:t>
            </a:r>
            <a:r>
              <a:rPr dirty="0" spc="35">
                <a:hlinkClick r:id="rId11" action="ppaction://hlinksldjump"/>
              </a:rPr>
              <a:t> </a:t>
            </a:r>
            <a:r>
              <a:rPr dirty="0" spc="-5">
                <a:hlinkClick r:id="rId11" action="ppaction://hlinksldjump"/>
              </a:rPr>
              <a:t>securitate</a:t>
            </a:r>
          </a:p>
        </p:txBody>
      </p:sp>
      <p:sp>
        <p:nvSpPr>
          <p:cNvPr id="91" name="object 9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11170">
              <a:lnSpc>
                <a:spcPct val="100000"/>
              </a:lnSpc>
            </a:pPr>
            <a:r>
              <a:rPr dirty="0" spc="-35"/>
              <a:t>Alternative</a:t>
            </a:r>
            <a:r>
              <a:rPr dirty="0" spc="20"/>
              <a:t> </a:t>
            </a:r>
            <a:r>
              <a:rPr dirty="0" spc="-40"/>
              <a:t>la</a:t>
            </a:r>
            <a:r>
              <a:rPr dirty="0" spc="15"/>
              <a:t> </a:t>
            </a:r>
            <a:r>
              <a:rPr dirty="0" spc="-70"/>
              <a:t>p</a:t>
            </a:r>
            <a:r>
              <a:rPr dirty="0" spc="-105"/>
              <a:t>a</a:t>
            </a:r>
            <a:r>
              <a:rPr dirty="0" spc="-55"/>
              <a:t>role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6568"/>
            <a:ext cx="3748404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biometrice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(am</a:t>
            </a:r>
            <a:r>
              <a:rPr dirty="0" sz="1100" spc="-7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ren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reti</a:t>
            </a:r>
            <a:r>
              <a:rPr dirty="0" sz="1100" spc="-5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authentication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to</a:t>
            </a:r>
            <a:r>
              <a:rPr dirty="0" sz="1100" spc="-45">
                <a:latin typeface="Tahoma"/>
                <a:cs typeface="Tahoma"/>
              </a:rPr>
              <a:t>k</a:t>
            </a:r>
            <a:r>
              <a:rPr dirty="0" sz="1100" spc="-75">
                <a:latin typeface="Tahoma"/>
                <a:cs typeface="Tahoma"/>
              </a:rPr>
              <a:t>ens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recum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online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banking)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5" i="1">
                <a:latin typeface="Trebuchet MS"/>
                <a:cs typeface="Trebuchet MS"/>
              </a:rPr>
              <a:t>t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55" i="1">
                <a:latin typeface="Trebuchet MS"/>
                <a:cs typeface="Trebuchet MS"/>
              </a:rPr>
              <a:t>o-fact</a:t>
            </a:r>
            <a:r>
              <a:rPr dirty="0" sz="1100" spc="-9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ro</a:t>
            </a:r>
            <a:r>
              <a:rPr dirty="0" sz="1100" spc="-30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SMS,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5">
                <a:latin typeface="Tahoma"/>
                <a:cs typeface="Tahoma"/>
              </a:rPr>
              <a:t>ola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to</a:t>
            </a:r>
            <a:r>
              <a:rPr dirty="0" sz="1100" spc="-45">
                <a:latin typeface="Tahoma"/>
                <a:cs typeface="Tahoma"/>
              </a:rPr>
              <a:t>k</a:t>
            </a:r>
            <a:r>
              <a:rPr dirty="0" sz="1100" spc="-75">
                <a:latin typeface="Tahoma"/>
                <a:cs typeface="Tahoma"/>
              </a:rPr>
              <a:t>en</a:t>
            </a:r>
            <a:endParaRPr sz="1100">
              <a:latin typeface="Tahoma"/>
              <a:cs typeface="Tahoma"/>
            </a:endParaRPr>
          </a:p>
          <a:p>
            <a:pPr marL="160655" marR="15367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Auth: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</a:t>
            </a:r>
            <a:r>
              <a:rPr dirty="0" sz="1100" spc="-20">
                <a:latin typeface="Tahoma"/>
                <a:cs typeface="Tahoma"/>
              </a:rPr>
              <a:t>l</a:t>
            </a:r>
            <a:r>
              <a:rPr dirty="0" sz="1100" spc="-65">
                <a:latin typeface="Tahoma"/>
                <a:cs typeface="Tahoma"/>
              </a:rPr>
              <a:t>os</a:t>
            </a:r>
            <a:r>
              <a:rPr dirty="0" sz="1100" spc="-10">
                <a:latin typeface="Tahoma"/>
                <a:cs typeface="Tahoma"/>
              </a:rPr>
              <a:t>i</a:t>
            </a:r>
            <a:r>
              <a:rPr dirty="0" sz="1100" spc="-15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contului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ogle,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F</a:t>
            </a:r>
            <a:r>
              <a:rPr dirty="0" sz="1100" spc="-55">
                <a:latin typeface="Tahoma"/>
                <a:cs typeface="Tahoma"/>
              </a:rPr>
              <a:t>ace</a:t>
            </a:r>
            <a:r>
              <a:rPr dirty="0" sz="1100" spc="-30">
                <a:latin typeface="Tahoma"/>
                <a:cs typeface="Tahoma"/>
              </a:rPr>
              <a:t>b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ok,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Twitter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site-uri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rola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9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transmi</a:t>
            </a:r>
            <a:r>
              <a:rPr dirty="0" sz="1100" spc="-50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33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33140">
              <a:lnSpc>
                <a:spcPct val="100000"/>
              </a:lnSpc>
            </a:pPr>
            <a:r>
              <a:rPr dirty="0" spc="-45"/>
              <a:t>Criptografie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80579"/>
            <a:ext cx="3188335" cy="77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studiul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sigur</a:t>
            </a:r>
            <a:r>
              <a:rPr dirty="0" sz="1100" spc="-95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hashing,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criptanali</a:t>
            </a:r>
            <a:r>
              <a:rPr dirty="0" sz="1100" spc="-3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utiliz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sigu</a:t>
            </a:r>
            <a:r>
              <a:rPr dirty="0" sz="1100" spc="-4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autentific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re,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sem</a:t>
            </a:r>
            <a:r>
              <a:rPr dirty="0" sz="1100" spc="-7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aturi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digitale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35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66720">
              <a:lnSpc>
                <a:spcPct val="100000"/>
              </a:lnSpc>
            </a:pPr>
            <a:r>
              <a:rPr dirty="0" spc="-25"/>
              <a:t>Cript</a:t>
            </a:r>
            <a:r>
              <a:rPr dirty="0" spc="-5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45"/>
              <a:t>decript</a:t>
            </a:r>
            <a:r>
              <a:rPr dirty="0" sz="1200" spc="-90"/>
              <a:t>a</a:t>
            </a:r>
            <a:r>
              <a:rPr dirty="0" sz="1200" spc="-75"/>
              <a:t>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21890"/>
            <a:ext cx="3719829" cy="191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es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cesul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transf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25">
                <a:latin typeface="Tahoma"/>
                <a:cs typeface="Tahoma"/>
              </a:rPr>
              <a:t>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cl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plain </a:t>
            </a:r>
            <a:r>
              <a:rPr dirty="0" sz="1100" spc="-80" i="1">
                <a:latin typeface="Trebuchet MS"/>
                <a:cs typeface="Trebuchet MS"/>
              </a:rPr>
              <a:t>tex</a:t>
            </a:r>
            <a:r>
              <a:rPr dirty="0" sz="1100" spc="10" i="1">
                <a:latin typeface="Trebuchet MS"/>
                <a:cs typeface="Trebuchet MS"/>
              </a:rPr>
              <a:t>t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ıntr-un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cifrat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ciphertex</a:t>
            </a:r>
            <a:r>
              <a:rPr dirty="0" sz="1100" spc="10" i="1">
                <a:latin typeface="Trebuchet MS"/>
                <a:cs typeface="Trebuchet MS"/>
              </a:rPr>
              <a:t>t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decript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es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cesul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invers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rea/decript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necesi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alg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ritm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cheie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date/mesaj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am?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fel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trafic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ea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sisteme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iere/p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rti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36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27325">
              <a:lnSpc>
                <a:spcPct val="100000"/>
              </a:lnSpc>
            </a:pPr>
            <a:r>
              <a:rPr dirty="0" spc="-25"/>
              <a:t>Cript</a:t>
            </a:r>
            <a:r>
              <a:rPr dirty="0" spc="-5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45"/>
              <a:t>decript</a:t>
            </a:r>
            <a:r>
              <a:rPr dirty="0" sz="1200" spc="-90"/>
              <a:t>a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35"/>
              <a:t>(</a:t>
            </a:r>
            <a:r>
              <a:rPr dirty="0" sz="1200" spc="-50"/>
              <a:t>2</a:t>
            </a:r>
            <a:r>
              <a:rPr dirty="0" sz="1200" spc="-10"/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25339" y="640357"/>
            <a:ext cx="44450" cy="71120"/>
          </a:xfrm>
          <a:custGeom>
            <a:avLst/>
            <a:gdLst/>
            <a:ahLst/>
            <a:cxnLst/>
            <a:rect l="l" t="t" r="r" b="b"/>
            <a:pathLst>
              <a:path w="44450" h="71120">
                <a:moveTo>
                  <a:pt x="8504" y="1700"/>
                </a:moveTo>
                <a:lnTo>
                  <a:pt x="0" y="1700"/>
                </a:lnTo>
                <a:lnTo>
                  <a:pt x="0" y="70608"/>
                </a:lnTo>
                <a:lnTo>
                  <a:pt x="8504" y="70608"/>
                </a:lnTo>
                <a:lnTo>
                  <a:pt x="8504" y="45086"/>
                </a:lnTo>
                <a:lnTo>
                  <a:pt x="14691" y="45086"/>
                </a:lnTo>
                <a:lnTo>
                  <a:pt x="14555" y="45014"/>
                </a:lnTo>
                <a:lnTo>
                  <a:pt x="9715" y="37919"/>
                </a:lnTo>
                <a:lnTo>
                  <a:pt x="8504" y="33025"/>
                </a:lnTo>
                <a:lnTo>
                  <a:pt x="8504" y="20565"/>
                </a:lnTo>
                <a:lnTo>
                  <a:pt x="9715" y="15679"/>
                </a:lnTo>
                <a:lnTo>
                  <a:pt x="14555" y="8580"/>
                </a:lnTo>
                <a:lnTo>
                  <a:pt x="14697" y="8504"/>
                </a:lnTo>
                <a:lnTo>
                  <a:pt x="8504" y="8504"/>
                </a:lnTo>
                <a:lnTo>
                  <a:pt x="8504" y="1700"/>
                </a:lnTo>
                <a:close/>
              </a:path>
              <a:path w="44450" h="71120">
                <a:moveTo>
                  <a:pt x="14691" y="45086"/>
                </a:moveTo>
                <a:lnTo>
                  <a:pt x="8504" y="45086"/>
                </a:lnTo>
                <a:lnTo>
                  <a:pt x="10201" y="47968"/>
                </a:lnTo>
                <a:lnTo>
                  <a:pt x="12336" y="50107"/>
                </a:lnTo>
                <a:lnTo>
                  <a:pt x="17491" y="52899"/>
                </a:lnTo>
                <a:lnTo>
                  <a:pt x="20576" y="53595"/>
                </a:lnTo>
                <a:lnTo>
                  <a:pt x="30111" y="53595"/>
                </a:lnTo>
                <a:lnTo>
                  <a:pt x="34939" y="51133"/>
                </a:lnTo>
                <a:lnTo>
                  <a:pt x="38222" y="46787"/>
                </a:lnTo>
                <a:lnTo>
                  <a:pt x="17883" y="46787"/>
                </a:lnTo>
                <a:lnTo>
                  <a:pt x="14691" y="45086"/>
                </a:lnTo>
                <a:close/>
              </a:path>
              <a:path w="44450" h="71120">
                <a:moveTo>
                  <a:pt x="38209" y="6804"/>
                </a:moveTo>
                <a:lnTo>
                  <a:pt x="26351" y="6804"/>
                </a:lnTo>
                <a:lnTo>
                  <a:pt x="29679" y="8580"/>
                </a:lnTo>
                <a:lnTo>
                  <a:pt x="34519" y="15679"/>
                </a:lnTo>
                <a:lnTo>
                  <a:pt x="35730" y="20565"/>
                </a:lnTo>
                <a:lnTo>
                  <a:pt x="35730" y="33025"/>
                </a:lnTo>
                <a:lnTo>
                  <a:pt x="34519" y="37919"/>
                </a:lnTo>
                <a:lnTo>
                  <a:pt x="29679" y="45014"/>
                </a:lnTo>
                <a:lnTo>
                  <a:pt x="26351" y="46787"/>
                </a:lnTo>
                <a:lnTo>
                  <a:pt x="38222" y="46787"/>
                </a:lnTo>
                <a:lnTo>
                  <a:pt x="42375" y="41291"/>
                </a:lnTo>
                <a:lnTo>
                  <a:pt x="44234" y="34816"/>
                </a:lnTo>
                <a:lnTo>
                  <a:pt x="44234" y="18778"/>
                </a:lnTo>
                <a:lnTo>
                  <a:pt x="42375" y="12307"/>
                </a:lnTo>
                <a:lnTo>
                  <a:pt x="38209" y="6804"/>
                </a:lnTo>
                <a:close/>
              </a:path>
              <a:path w="44450" h="71120">
                <a:moveTo>
                  <a:pt x="30111" y="0"/>
                </a:moveTo>
                <a:lnTo>
                  <a:pt x="20576" y="0"/>
                </a:lnTo>
                <a:lnTo>
                  <a:pt x="17491" y="699"/>
                </a:lnTo>
                <a:lnTo>
                  <a:pt x="12336" y="3491"/>
                </a:lnTo>
                <a:lnTo>
                  <a:pt x="10201" y="5626"/>
                </a:lnTo>
                <a:lnTo>
                  <a:pt x="8504" y="8504"/>
                </a:lnTo>
                <a:lnTo>
                  <a:pt x="14697" y="8504"/>
                </a:lnTo>
                <a:lnTo>
                  <a:pt x="17883" y="6804"/>
                </a:lnTo>
                <a:lnTo>
                  <a:pt x="38209" y="6804"/>
                </a:lnTo>
                <a:lnTo>
                  <a:pt x="34939" y="2465"/>
                </a:lnTo>
                <a:lnTo>
                  <a:pt x="30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8368" y="62334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5">
                <a:moveTo>
                  <a:pt x="0" y="0"/>
                </a:moveTo>
                <a:lnTo>
                  <a:pt x="0" y="68907"/>
                </a:lnTo>
              </a:path>
            </a:pathLst>
          </a:custGeom>
          <a:ln w="85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06377" y="640357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10" h="53975">
                <a:moveTo>
                  <a:pt x="37326" y="6804"/>
                </a:moveTo>
                <a:lnTo>
                  <a:pt x="23658" y="6804"/>
                </a:lnTo>
                <a:lnTo>
                  <a:pt x="27083" y="7917"/>
                </a:lnTo>
                <a:lnTo>
                  <a:pt x="31959" y="12354"/>
                </a:lnTo>
                <a:lnTo>
                  <a:pt x="33177" y="15490"/>
                </a:lnTo>
                <a:lnTo>
                  <a:pt x="33177" y="20417"/>
                </a:lnTo>
                <a:lnTo>
                  <a:pt x="14809" y="20417"/>
                </a:lnTo>
                <a:lnTo>
                  <a:pt x="9269" y="21860"/>
                </a:lnTo>
                <a:lnTo>
                  <a:pt x="1852" y="27627"/>
                </a:lnTo>
                <a:lnTo>
                  <a:pt x="0" y="31909"/>
                </a:lnTo>
                <a:lnTo>
                  <a:pt x="0" y="42454"/>
                </a:lnTo>
                <a:lnTo>
                  <a:pt x="1471" y="46341"/>
                </a:lnTo>
                <a:lnTo>
                  <a:pt x="7362" y="52145"/>
                </a:lnTo>
                <a:lnTo>
                  <a:pt x="11332" y="53595"/>
                </a:lnTo>
                <a:lnTo>
                  <a:pt x="20275" y="53595"/>
                </a:lnTo>
                <a:lnTo>
                  <a:pt x="23614" y="52902"/>
                </a:lnTo>
                <a:lnTo>
                  <a:pt x="29074" y="50136"/>
                </a:lnTo>
                <a:lnTo>
                  <a:pt x="31350" y="47994"/>
                </a:lnTo>
                <a:lnTo>
                  <a:pt x="32109" y="46787"/>
                </a:lnTo>
                <a:lnTo>
                  <a:pt x="15592" y="46787"/>
                </a:lnTo>
                <a:lnTo>
                  <a:pt x="13090" y="45898"/>
                </a:lnTo>
                <a:lnTo>
                  <a:pt x="9421" y="42328"/>
                </a:lnTo>
                <a:lnTo>
                  <a:pt x="8508" y="39906"/>
                </a:lnTo>
                <a:lnTo>
                  <a:pt x="8508" y="33040"/>
                </a:lnTo>
                <a:lnTo>
                  <a:pt x="9730" y="30335"/>
                </a:lnTo>
                <a:lnTo>
                  <a:pt x="14620" y="27163"/>
                </a:lnTo>
                <a:lnTo>
                  <a:pt x="19014" y="26369"/>
                </a:lnTo>
                <a:lnTo>
                  <a:pt x="41686" y="26369"/>
                </a:lnTo>
                <a:lnTo>
                  <a:pt x="41686" y="15428"/>
                </a:lnTo>
                <a:lnTo>
                  <a:pt x="39913" y="9603"/>
                </a:lnTo>
                <a:lnTo>
                  <a:pt x="37326" y="6804"/>
                </a:lnTo>
                <a:close/>
              </a:path>
              <a:path w="41910" h="53975">
                <a:moveTo>
                  <a:pt x="41686" y="45086"/>
                </a:moveTo>
                <a:lnTo>
                  <a:pt x="33177" y="45086"/>
                </a:lnTo>
                <a:lnTo>
                  <a:pt x="33177" y="51891"/>
                </a:lnTo>
                <a:lnTo>
                  <a:pt x="41686" y="51891"/>
                </a:lnTo>
                <a:lnTo>
                  <a:pt x="41686" y="45086"/>
                </a:lnTo>
                <a:close/>
              </a:path>
              <a:path w="41910" h="53975">
                <a:moveTo>
                  <a:pt x="41686" y="26369"/>
                </a:moveTo>
                <a:lnTo>
                  <a:pt x="33177" y="26369"/>
                </a:lnTo>
                <a:lnTo>
                  <a:pt x="33177" y="33906"/>
                </a:lnTo>
                <a:lnTo>
                  <a:pt x="31862" y="38383"/>
                </a:lnTo>
                <a:lnTo>
                  <a:pt x="26598" y="45108"/>
                </a:lnTo>
                <a:lnTo>
                  <a:pt x="23107" y="46787"/>
                </a:lnTo>
                <a:lnTo>
                  <a:pt x="32109" y="46787"/>
                </a:lnTo>
                <a:lnTo>
                  <a:pt x="33177" y="45086"/>
                </a:lnTo>
                <a:lnTo>
                  <a:pt x="41686" y="45086"/>
                </a:lnTo>
                <a:lnTo>
                  <a:pt x="41686" y="26369"/>
                </a:lnTo>
                <a:close/>
              </a:path>
              <a:path w="41910" h="53975">
                <a:moveTo>
                  <a:pt x="27461" y="0"/>
                </a:moveTo>
                <a:lnTo>
                  <a:pt x="17625" y="0"/>
                </a:lnTo>
                <a:lnTo>
                  <a:pt x="14892" y="282"/>
                </a:lnTo>
                <a:lnTo>
                  <a:pt x="9280" y="1417"/>
                </a:lnTo>
                <a:lnTo>
                  <a:pt x="6387" y="2269"/>
                </a:lnTo>
                <a:lnTo>
                  <a:pt x="3400" y="3404"/>
                </a:lnTo>
                <a:lnTo>
                  <a:pt x="3400" y="11060"/>
                </a:lnTo>
                <a:lnTo>
                  <a:pt x="5858" y="9639"/>
                </a:lnTo>
                <a:lnTo>
                  <a:pt x="8410" y="8577"/>
                </a:lnTo>
                <a:lnTo>
                  <a:pt x="13717" y="7159"/>
                </a:lnTo>
                <a:lnTo>
                  <a:pt x="16447" y="6804"/>
                </a:lnTo>
                <a:lnTo>
                  <a:pt x="37326" y="6804"/>
                </a:lnTo>
                <a:lnTo>
                  <a:pt x="32822" y="1921"/>
                </a:lnTo>
                <a:lnTo>
                  <a:pt x="27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66501" y="623340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5">
                <a:moveTo>
                  <a:pt x="8504" y="18716"/>
                </a:moveTo>
                <a:lnTo>
                  <a:pt x="0" y="18716"/>
                </a:lnTo>
                <a:lnTo>
                  <a:pt x="0" y="68908"/>
                </a:lnTo>
                <a:lnTo>
                  <a:pt x="8504" y="68908"/>
                </a:lnTo>
                <a:lnTo>
                  <a:pt x="8504" y="18716"/>
                </a:lnTo>
                <a:close/>
              </a:path>
              <a:path w="8889" h="69215">
                <a:moveTo>
                  <a:pt x="8504" y="0"/>
                </a:moveTo>
                <a:lnTo>
                  <a:pt x="0" y="0"/>
                </a:lnTo>
                <a:lnTo>
                  <a:pt x="0" y="10212"/>
                </a:lnTo>
                <a:lnTo>
                  <a:pt x="8504" y="10212"/>
                </a:lnTo>
                <a:lnTo>
                  <a:pt x="8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92168" y="640357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70">
                <a:moveTo>
                  <a:pt x="8504" y="1700"/>
                </a:moveTo>
                <a:lnTo>
                  <a:pt x="0" y="1700"/>
                </a:lnTo>
                <a:lnTo>
                  <a:pt x="0" y="51891"/>
                </a:lnTo>
                <a:lnTo>
                  <a:pt x="8504" y="51891"/>
                </a:lnTo>
                <a:lnTo>
                  <a:pt x="8504" y="18292"/>
                </a:lnTo>
                <a:lnTo>
                  <a:pt x="9748" y="14239"/>
                </a:lnTo>
                <a:lnTo>
                  <a:pt x="13829" y="9356"/>
                </a:lnTo>
                <a:lnTo>
                  <a:pt x="8504" y="9356"/>
                </a:lnTo>
                <a:lnTo>
                  <a:pt x="8504" y="1700"/>
                </a:lnTo>
                <a:close/>
              </a:path>
              <a:path w="41910" h="52070">
                <a:moveTo>
                  <a:pt x="38398" y="6804"/>
                </a:moveTo>
                <a:lnTo>
                  <a:pt x="26010" y="6804"/>
                </a:lnTo>
                <a:lnTo>
                  <a:pt x="28700" y="8051"/>
                </a:lnTo>
                <a:lnTo>
                  <a:pt x="32282" y="13021"/>
                </a:lnTo>
                <a:lnTo>
                  <a:pt x="33177" y="16762"/>
                </a:lnTo>
                <a:lnTo>
                  <a:pt x="33177" y="51891"/>
                </a:lnTo>
                <a:lnTo>
                  <a:pt x="41682" y="51891"/>
                </a:lnTo>
                <a:lnTo>
                  <a:pt x="41682" y="14439"/>
                </a:lnTo>
                <a:lnTo>
                  <a:pt x="40232" y="9095"/>
                </a:lnTo>
                <a:lnTo>
                  <a:pt x="38398" y="6804"/>
                </a:lnTo>
                <a:close/>
              </a:path>
              <a:path w="41910" h="52070">
                <a:moveTo>
                  <a:pt x="30129" y="0"/>
                </a:moveTo>
                <a:lnTo>
                  <a:pt x="21018" y="0"/>
                </a:lnTo>
                <a:lnTo>
                  <a:pt x="17984" y="775"/>
                </a:lnTo>
                <a:lnTo>
                  <a:pt x="12728" y="3875"/>
                </a:lnTo>
                <a:lnTo>
                  <a:pt x="10447" y="6220"/>
                </a:lnTo>
                <a:lnTo>
                  <a:pt x="8504" y="9356"/>
                </a:lnTo>
                <a:lnTo>
                  <a:pt x="13829" y="9356"/>
                </a:lnTo>
                <a:lnTo>
                  <a:pt x="14718" y="8294"/>
                </a:lnTo>
                <a:lnTo>
                  <a:pt x="18115" y="6804"/>
                </a:lnTo>
                <a:lnTo>
                  <a:pt x="38398" y="6804"/>
                </a:lnTo>
                <a:lnTo>
                  <a:pt x="34417" y="1819"/>
                </a:lnTo>
                <a:lnTo>
                  <a:pt x="30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74503" y="627596"/>
            <a:ext cx="31750" cy="64769"/>
          </a:xfrm>
          <a:custGeom>
            <a:avLst/>
            <a:gdLst/>
            <a:ahLst/>
            <a:cxnLst/>
            <a:rect l="l" t="t" r="r" b="b"/>
            <a:pathLst>
              <a:path w="31750" h="64770">
                <a:moveTo>
                  <a:pt x="14460" y="20417"/>
                </a:moveTo>
                <a:lnTo>
                  <a:pt x="5956" y="20417"/>
                </a:lnTo>
                <a:lnTo>
                  <a:pt x="5956" y="54356"/>
                </a:lnTo>
                <a:lnTo>
                  <a:pt x="7181" y="58695"/>
                </a:lnTo>
                <a:lnTo>
                  <a:pt x="12090" y="63459"/>
                </a:lnTo>
                <a:lnTo>
                  <a:pt x="16541" y="64652"/>
                </a:lnTo>
                <a:lnTo>
                  <a:pt x="31477" y="64652"/>
                </a:lnTo>
                <a:lnTo>
                  <a:pt x="31477" y="57847"/>
                </a:lnTo>
                <a:lnTo>
                  <a:pt x="19547" y="57847"/>
                </a:lnTo>
                <a:lnTo>
                  <a:pt x="17259" y="57256"/>
                </a:lnTo>
                <a:lnTo>
                  <a:pt x="16135" y="56078"/>
                </a:lnTo>
                <a:lnTo>
                  <a:pt x="15019" y="54893"/>
                </a:lnTo>
                <a:lnTo>
                  <a:pt x="14460" y="52221"/>
                </a:lnTo>
                <a:lnTo>
                  <a:pt x="14460" y="20417"/>
                </a:lnTo>
                <a:close/>
              </a:path>
              <a:path w="31750" h="64770">
                <a:moveTo>
                  <a:pt x="31477" y="14460"/>
                </a:moveTo>
                <a:lnTo>
                  <a:pt x="0" y="14460"/>
                </a:lnTo>
                <a:lnTo>
                  <a:pt x="0" y="20417"/>
                </a:lnTo>
                <a:lnTo>
                  <a:pt x="31477" y="20417"/>
                </a:lnTo>
                <a:lnTo>
                  <a:pt x="31477" y="14460"/>
                </a:lnTo>
                <a:close/>
              </a:path>
              <a:path w="31750" h="64770">
                <a:moveTo>
                  <a:pt x="14460" y="0"/>
                </a:moveTo>
                <a:lnTo>
                  <a:pt x="5956" y="0"/>
                </a:lnTo>
                <a:lnTo>
                  <a:pt x="5956" y="14460"/>
                </a:lnTo>
                <a:lnTo>
                  <a:pt x="14460" y="14460"/>
                </a:lnTo>
                <a:lnTo>
                  <a:pt x="14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13500" y="640357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30962" y="0"/>
                </a:moveTo>
                <a:lnTo>
                  <a:pt x="16864" y="0"/>
                </a:lnTo>
                <a:lnTo>
                  <a:pt x="10955" y="2454"/>
                </a:lnTo>
                <a:lnTo>
                  <a:pt x="2189" y="12264"/>
                </a:lnTo>
                <a:lnTo>
                  <a:pt x="0" y="18890"/>
                </a:lnTo>
                <a:lnTo>
                  <a:pt x="0" y="35331"/>
                </a:lnTo>
                <a:lnTo>
                  <a:pt x="2320" y="41740"/>
                </a:lnTo>
                <a:lnTo>
                  <a:pt x="11597" y="51224"/>
                </a:lnTo>
                <a:lnTo>
                  <a:pt x="17886" y="53595"/>
                </a:lnTo>
                <a:lnTo>
                  <a:pt x="29001" y="53595"/>
                </a:lnTo>
                <a:lnTo>
                  <a:pt x="32130" y="53301"/>
                </a:lnTo>
                <a:lnTo>
                  <a:pt x="38296" y="52141"/>
                </a:lnTo>
                <a:lnTo>
                  <a:pt x="41302" y="51300"/>
                </a:lnTo>
                <a:lnTo>
                  <a:pt x="44238" y="50191"/>
                </a:lnTo>
                <a:lnTo>
                  <a:pt x="44238" y="46787"/>
                </a:lnTo>
                <a:lnTo>
                  <a:pt x="20873" y="46787"/>
                </a:lnTo>
                <a:lnTo>
                  <a:pt x="16639" y="45191"/>
                </a:lnTo>
                <a:lnTo>
                  <a:pt x="10560" y="38811"/>
                </a:lnTo>
                <a:lnTo>
                  <a:pt x="8863" y="34171"/>
                </a:lnTo>
                <a:lnTo>
                  <a:pt x="8508" y="28073"/>
                </a:lnTo>
                <a:lnTo>
                  <a:pt x="45938" y="28073"/>
                </a:lnTo>
                <a:lnTo>
                  <a:pt x="45938" y="22157"/>
                </a:lnTo>
                <a:lnTo>
                  <a:pt x="8773" y="22157"/>
                </a:lnTo>
                <a:lnTo>
                  <a:pt x="9182" y="17292"/>
                </a:lnTo>
                <a:lnTo>
                  <a:pt x="10730" y="13518"/>
                </a:lnTo>
                <a:lnTo>
                  <a:pt x="16121" y="8149"/>
                </a:lnTo>
                <a:lnTo>
                  <a:pt x="19706" y="6804"/>
                </a:lnTo>
                <a:lnTo>
                  <a:pt x="40342" y="6804"/>
                </a:lnTo>
                <a:lnTo>
                  <a:pt x="36234" y="2182"/>
                </a:lnTo>
                <a:lnTo>
                  <a:pt x="30962" y="0"/>
                </a:lnTo>
                <a:close/>
              </a:path>
              <a:path w="46355" h="53975">
                <a:moveTo>
                  <a:pt x="44238" y="42534"/>
                </a:moveTo>
                <a:lnTo>
                  <a:pt x="41331" y="43952"/>
                </a:lnTo>
                <a:lnTo>
                  <a:pt x="38401" y="45014"/>
                </a:lnTo>
                <a:lnTo>
                  <a:pt x="32500" y="46431"/>
                </a:lnTo>
                <a:lnTo>
                  <a:pt x="29451" y="46787"/>
                </a:lnTo>
                <a:lnTo>
                  <a:pt x="44238" y="46787"/>
                </a:lnTo>
                <a:lnTo>
                  <a:pt x="44238" y="42534"/>
                </a:lnTo>
                <a:close/>
              </a:path>
              <a:path w="46355" h="53975">
                <a:moveTo>
                  <a:pt x="40342" y="6804"/>
                </a:moveTo>
                <a:lnTo>
                  <a:pt x="28153" y="6804"/>
                </a:lnTo>
                <a:lnTo>
                  <a:pt x="31332" y="8192"/>
                </a:lnTo>
                <a:lnTo>
                  <a:pt x="36136" y="13739"/>
                </a:lnTo>
                <a:lnTo>
                  <a:pt x="37368" y="17455"/>
                </a:lnTo>
                <a:lnTo>
                  <a:pt x="37433" y="22117"/>
                </a:lnTo>
                <a:lnTo>
                  <a:pt x="8773" y="22157"/>
                </a:lnTo>
                <a:lnTo>
                  <a:pt x="45938" y="22157"/>
                </a:lnTo>
                <a:lnTo>
                  <a:pt x="45938" y="16846"/>
                </a:lnTo>
                <a:lnTo>
                  <a:pt x="43999" y="10911"/>
                </a:lnTo>
                <a:lnTo>
                  <a:pt x="40342" y="6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66388" y="64205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11404" y="0"/>
                </a:moveTo>
                <a:lnTo>
                  <a:pt x="1700" y="0"/>
                </a:lnTo>
                <a:lnTo>
                  <a:pt x="19485" y="23926"/>
                </a:lnTo>
                <a:lnTo>
                  <a:pt x="0" y="50191"/>
                </a:lnTo>
                <a:lnTo>
                  <a:pt x="9715" y="50191"/>
                </a:lnTo>
                <a:lnTo>
                  <a:pt x="24310" y="30480"/>
                </a:lnTo>
                <a:lnTo>
                  <a:pt x="33993" y="30480"/>
                </a:lnTo>
                <a:lnTo>
                  <a:pt x="29534" y="24419"/>
                </a:lnTo>
                <a:lnTo>
                  <a:pt x="34383" y="17879"/>
                </a:lnTo>
                <a:lnTo>
                  <a:pt x="24669" y="17879"/>
                </a:lnTo>
                <a:lnTo>
                  <a:pt x="11404" y="0"/>
                </a:lnTo>
                <a:close/>
              </a:path>
              <a:path w="48894" h="50800">
                <a:moveTo>
                  <a:pt x="33993" y="30480"/>
                </a:moveTo>
                <a:lnTo>
                  <a:pt x="24310" y="30480"/>
                </a:lnTo>
                <a:lnTo>
                  <a:pt x="38826" y="50191"/>
                </a:lnTo>
                <a:lnTo>
                  <a:pt x="48490" y="50191"/>
                </a:lnTo>
                <a:lnTo>
                  <a:pt x="33993" y="30480"/>
                </a:lnTo>
                <a:close/>
              </a:path>
              <a:path w="48894" h="50800">
                <a:moveTo>
                  <a:pt x="47638" y="0"/>
                </a:moveTo>
                <a:lnTo>
                  <a:pt x="37934" y="0"/>
                </a:lnTo>
                <a:lnTo>
                  <a:pt x="24669" y="17879"/>
                </a:lnTo>
                <a:lnTo>
                  <a:pt x="34383" y="17879"/>
                </a:lnTo>
                <a:lnTo>
                  <a:pt x="47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21314" y="627596"/>
            <a:ext cx="31750" cy="64769"/>
          </a:xfrm>
          <a:custGeom>
            <a:avLst/>
            <a:gdLst/>
            <a:ahLst/>
            <a:cxnLst/>
            <a:rect l="l" t="t" r="r" b="b"/>
            <a:pathLst>
              <a:path w="31750" h="64770">
                <a:moveTo>
                  <a:pt x="14460" y="20417"/>
                </a:moveTo>
                <a:lnTo>
                  <a:pt x="5952" y="20417"/>
                </a:lnTo>
                <a:lnTo>
                  <a:pt x="5952" y="54356"/>
                </a:lnTo>
                <a:lnTo>
                  <a:pt x="7181" y="58695"/>
                </a:lnTo>
                <a:lnTo>
                  <a:pt x="12090" y="63459"/>
                </a:lnTo>
                <a:lnTo>
                  <a:pt x="16541" y="64652"/>
                </a:lnTo>
                <a:lnTo>
                  <a:pt x="31474" y="64652"/>
                </a:lnTo>
                <a:lnTo>
                  <a:pt x="31474" y="57847"/>
                </a:lnTo>
                <a:lnTo>
                  <a:pt x="19547" y="57847"/>
                </a:lnTo>
                <a:lnTo>
                  <a:pt x="17259" y="57256"/>
                </a:lnTo>
                <a:lnTo>
                  <a:pt x="16135" y="56078"/>
                </a:lnTo>
                <a:lnTo>
                  <a:pt x="15019" y="54893"/>
                </a:lnTo>
                <a:lnTo>
                  <a:pt x="14460" y="52221"/>
                </a:lnTo>
                <a:lnTo>
                  <a:pt x="14460" y="20417"/>
                </a:lnTo>
                <a:close/>
              </a:path>
              <a:path w="31750" h="64770">
                <a:moveTo>
                  <a:pt x="31474" y="14460"/>
                </a:moveTo>
                <a:lnTo>
                  <a:pt x="0" y="14460"/>
                </a:lnTo>
                <a:lnTo>
                  <a:pt x="0" y="20417"/>
                </a:lnTo>
                <a:lnTo>
                  <a:pt x="31474" y="20417"/>
                </a:lnTo>
                <a:lnTo>
                  <a:pt x="31474" y="14460"/>
                </a:lnTo>
                <a:close/>
              </a:path>
              <a:path w="31750" h="64770">
                <a:moveTo>
                  <a:pt x="14460" y="0"/>
                </a:moveTo>
                <a:lnTo>
                  <a:pt x="5952" y="0"/>
                </a:lnTo>
                <a:lnTo>
                  <a:pt x="5952" y="14460"/>
                </a:lnTo>
                <a:lnTo>
                  <a:pt x="14460" y="14460"/>
                </a:lnTo>
                <a:lnTo>
                  <a:pt x="14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84080" y="1045488"/>
            <a:ext cx="894016" cy="45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34919" y="1246069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5">
                <a:moveTo>
                  <a:pt x="8507" y="0"/>
                </a:moveTo>
                <a:lnTo>
                  <a:pt x="0" y="0"/>
                </a:lnTo>
                <a:lnTo>
                  <a:pt x="0" y="68908"/>
                </a:lnTo>
                <a:lnTo>
                  <a:pt x="8507" y="68908"/>
                </a:lnTo>
                <a:lnTo>
                  <a:pt x="8507" y="44398"/>
                </a:lnTo>
                <a:lnTo>
                  <a:pt x="19202" y="44398"/>
                </a:lnTo>
                <a:lnTo>
                  <a:pt x="16962" y="42204"/>
                </a:lnTo>
                <a:lnTo>
                  <a:pt x="19042" y="40355"/>
                </a:lnTo>
                <a:lnTo>
                  <a:pt x="8507" y="40355"/>
                </a:lnTo>
                <a:lnTo>
                  <a:pt x="8507" y="0"/>
                </a:lnTo>
                <a:close/>
              </a:path>
              <a:path w="44450" h="69215">
                <a:moveTo>
                  <a:pt x="19202" y="44398"/>
                </a:moveTo>
                <a:lnTo>
                  <a:pt x="8507" y="44398"/>
                </a:lnTo>
                <a:lnTo>
                  <a:pt x="33643" y="68908"/>
                </a:lnTo>
                <a:lnTo>
                  <a:pt x="44237" y="68908"/>
                </a:lnTo>
                <a:lnTo>
                  <a:pt x="19202" y="44398"/>
                </a:lnTo>
                <a:close/>
              </a:path>
              <a:path w="44450" h="69215">
                <a:moveTo>
                  <a:pt x="43386" y="18716"/>
                </a:moveTo>
                <a:lnTo>
                  <a:pt x="32925" y="18716"/>
                </a:lnTo>
                <a:lnTo>
                  <a:pt x="8507" y="40355"/>
                </a:lnTo>
                <a:lnTo>
                  <a:pt x="19042" y="40355"/>
                </a:lnTo>
                <a:lnTo>
                  <a:pt x="43386" y="18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1822" y="1263082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30962" y="0"/>
                </a:moveTo>
                <a:lnTo>
                  <a:pt x="16864" y="0"/>
                </a:lnTo>
                <a:lnTo>
                  <a:pt x="10953" y="2457"/>
                </a:lnTo>
                <a:lnTo>
                  <a:pt x="2189" y="12267"/>
                </a:lnTo>
                <a:lnTo>
                  <a:pt x="0" y="18894"/>
                </a:lnTo>
                <a:lnTo>
                  <a:pt x="0" y="35334"/>
                </a:lnTo>
                <a:lnTo>
                  <a:pt x="2317" y="41744"/>
                </a:lnTo>
                <a:lnTo>
                  <a:pt x="11594" y="51224"/>
                </a:lnTo>
                <a:lnTo>
                  <a:pt x="17886" y="53595"/>
                </a:lnTo>
                <a:lnTo>
                  <a:pt x="29000" y="53595"/>
                </a:lnTo>
                <a:lnTo>
                  <a:pt x="32127" y="53305"/>
                </a:lnTo>
                <a:lnTo>
                  <a:pt x="38295" y="52145"/>
                </a:lnTo>
                <a:lnTo>
                  <a:pt x="41303" y="51300"/>
                </a:lnTo>
                <a:lnTo>
                  <a:pt x="44237" y="50194"/>
                </a:lnTo>
                <a:lnTo>
                  <a:pt x="44237" y="46790"/>
                </a:lnTo>
                <a:lnTo>
                  <a:pt x="20873" y="46790"/>
                </a:lnTo>
                <a:lnTo>
                  <a:pt x="16637" y="45195"/>
                </a:lnTo>
                <a:lnTo>
                  <a:pt x="10558" y="38815"/>
                </a:lnTo>
                <a:lnTo>
                  <a:pt x="8861" y="34171"/>
                </a:lnTo>
                <a:lnTo>
                  <a:pt x="8507" y="28077"/>
                </a:lnTo>
                <a:lnTo>
                  <a:pt x="45937" y="28077"/>
                </a:lnTo>
                <a:lnTo>
                  <a:pt x="45937" y="22160"/>
                </a:lnTo>
                <a:lnTo>
                  <a:pt x="8772" y="22160"/>
                </a:lnTo>
                <a:lnTo>
                  <a:pt x="9180" y="17295"/>
                </a:lnTo>
                <a:lnTo>
                  <a:pt x="10730" y="13522"/>
                </a:lnTo>
                <a:lnTo>
                  <a:pt x="16119" y="8149"/>
                </a:lnTo>
                <a:lnTo>
                  <a:pt x="19707" y="6808"/>
                </a:lnTo>
                <a:lnTo>
                  <a:pt x="40342" y="6808"/>
                </a:lnTo>
                <a:lnTo>
                  <a:pt x="36235" y="2186"/>
                </a:lnTo>
                <a:lnTo>
                  <a:pt x="30962" y="0"/>
                </a:lnTo>
                <a:close/>
              </a:path>
              <a:path w="46355" h="53975">
                <a:moveTo>
                  <a:pt x="44237" y="42538"/>
                </a:moveTo>
                <a:lnTo>
                  <a:pt x="41330" y="43955"/>
                </a:lnTo>
                <a:lnTo>
                  <a:pt x="38401" y="45017"/>
                </a:lnTo>
                <a:lnTo>
                  <a:pt x="32499" y="46435"/>
                </a:lnTo>
                <a:lnTo>
                  <a:pt x="29451" y="46790"/>
                </a:lnTo>
                <a:lnTo>
                  <a:pt x="44237" y="46790"/>
                </a:lnTo>
                <a:lnTo>
                  <a:pt x="44237" y="42538"/>
                </a:lnTo>
                <a:close/>
              </a:path>
              <a:path w="46355" h="53975">
                <a:moveTo>
                  <a:pt x="40342" y="6808"/>
                </a:moveTo>
                <a:lnTo>
                  <a:pt x="28153" y="6808"/>
                </a:lnTo>
                <a:lnTo>
                  <a:pt x="31333" y="8196"/>
                </a:lnTo>
                <a:lnTo>
                  <a:pt x="36137" y="13743"/>
                </a:lnTo>
                <a:lnTo>
                  <a:pt x="37369" y="17459"/>
                </a:lnTo>
                <a:lnTo>
                  <a:pt x="37431" y="22121"/>
                </a:lnTo>
                <a:lnTo>
                  <a:pt x="8772" y="22160"/>
                </a:lnTo>
                <a:lnTo>
                  <a:pt x="45937" y="22160"/>
                </a:lnTo>
                <a:lnTo>
                  <a:pt x="45937" y="16846"/>
                </a:lnTo>
                <a:lnTo>
                  <a:pt x="43998" y="10915"/>
                </a:lnTo>
                <a:lnTo>
                  <a:pt x="40342" y="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36248" y="1264786"/>
            <a:ext cx="48895" cy="69215"/>
          </a:xfrm>
          <a:custGeom>
            <a:avLst/>
            <a:gdLst/>
            <a:ahLst/>
            <a:cxnLst/>
            <a:rect l="l" t="t" r="r" b="b"/>
            <a:pathLst>
              <a:path w="48894" h="69215">
                <a:moveTo>
                  <a:pt x="8454" y="0"/>
                </a:moveTo>
                <a:lnTo>
                  <a:pt x="0" y="0"/>
                </a:lnTo>
                <a:lnTo>
                  <a:pt x="19990" y="49313"/>
                </a:lnTo>
                <a:lnTo>
                  <a:pt x="18515" y="53076"/>
                </a:lnTo>
                <a:lnTo>
                  <a:pt x="16991" y="56992"/>
                </a:lnTo>
                <a:lnTo>
                  <a:pt x="15605" y="59475"/>
                </a:lnTo>
                <a:lnTo>
                  <a:pt x="13105" y="61574"/>
                </a:lnTo>
                <a:lnTo>
                  <a:pt x="11346" y="62099"/>
                </a:lnTo>
                <a:lnTo>
                  <a:pt x="4253" y="62099"/>
                </a:lnTo>
                <a:lnTo>
                  <a:pt x="4253" y="68908"/>
                </a:lnTo>
                <a:lnTo>
                  <a:pt x="14527" y="68908"/>
                </a:lnTo>
                <a:lnTo>
                  <a:pt x="17478" y="68005"/>
                </a:lnTo>
                <a:lnTo>
                  <a:pt x="21892" y="64387"/>
                </a:lnTo>
                <a:lnTo>
                  <a:pt x="24155" y="60522"/>
                </a:lnTo>
                <a:lnTo>
                  <a:pt x="26478" y="54602"/>
                </a:lnTo>
                <a:lnTo>
                  <a:pt x="32667" y="39250"/>
                </a:lnTo>
                <a:lnTo>
                  <a:pt x="24111" y="39250"/>
                </a:lnTo>
                <a:lnTo>
                  <a:pt x="8454" y="0"/>
                </a:lnTo>
                <a:close/>
              </a:path>
              <a:path w="48894" h="69215">
                <a:moveTo>
                  <a:pt x="48489" y="0"/>
                </a:moveTo>
                <a:lnTo>
                  <a:pt x="39771" y="0"/>
                </a:lnTo>
                <a:lnTo>
                  <a:pt x="24111" y="39250"/>
                </a:lnTo>
                <a:lnTo>
                  <a:pt x="32667" y="39250"/>
                </a:lnTo>
                <a:lnTo>
                  <a:pt x="48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35947" y="2380544"/>
            <a:ext cx="44450" cy="69215"/>
          </a:xfrm>
          <a:custGeom>
            <a:avLst/>
            <a:gdLst/>
            <a:ahLst/>
            <a:cxnLst/>
            <a:rect l="l" t="t" r="r" b="b"/>
            <a:pathLst>
              <a:path w="44450" h="69214">
                <a:moveTo>
                  <a:pt x="8507" y="0"/>
                </a:moveTo>
                <a:lnTo>
                  <a:pt x="0" y="0"/>
                </a:lnTo>
                <a:lnTo>
                  <a:pt x="0" y="68908"/>
                </a:lnTo>
                <a:lnTo>
                  <a:pt x="8507" y="68908"/>
                </a:lnTo>
                <a:lnTo>
                  <a:pt x="8507" y="44398"/>
                </a:lnTo>
                <a:lnTo>
                  <a:pt x="19200" y="44398"/>
                </a:lnTo>
                <a:lnTo>
                  <a:pt x="16960" y="42204"/>
                </a:lnTo>
                <a:lnTo>
                  <a:pt x="19040" y="40355"/>
                </a:lnTo>
                <a:lnTo>
                  <a:pt x="8507" y="40355"/>
                </a:lnTo>
                <a:lnTo>
                  <a:pt x="8507" y="0"/>
                </a:lnTo>
                <a:close/>
              </a:path>
              <a:path w="44450" h="69214">
                <a:moveTo>
                  <a:pt x="19200" y="44398"/>
                </a:moveTo>
                <a:lnTo>
                  <a:pt x="8507" y="44398"/>
                </a:lnTo>
                <a:lnTo>
                  <a:pt x="33643" y="68908"/>
                </a:lnTo>
                <a:lnTo>
                  <a:pt x="44237" y="68908"/>
                </a:lnTo>
                <a:lnTo>
                  <a:pt x="19200" y="44398"/>
                </a:lnTo>
                <a:close/>
              </a:path>
              <a:path w="44450" h="69214">
                <a:moveTo>
                  <a:pt x="43386" y="18716"/>
                </a:moveTo>
                <a:lnTo>
                  <a:pt x="32925" y="18716"/>
                </a:lnTo>
                <a:lnTo>
                  <a:pt x="8507" y="40355"/>
                </a:lnTo>
                <a:lnTo>
                  <a:pt x="19040" y="40355"/>
                </a:lnTo>
                <a:lnTo>
                  <a:pt x="43386" y="18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2850" y="2397557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30961" y="0"/>
                </a:moveTo>
                <a:lnTo>
                  <a:pt x="16862" y="0"/>
                </a:lnTo>
                <a:lnTo>
                  <a:pt x="10952" y="2457"/>
                </a:lnTo>
                <a:lnTo>
                  <a:pt x="2187" y="12264"/>
                </a:lnTo>
                <a:lnTo>
                  <a:pt x="0" y="18894"/>
                </a:lnTo>
                <a:lnTo>
                  <a:pt x="0" y="35331"/>
                </a:lnTo>
                <a:lnTo>
                  <a:pt x="2316" y="41744"/>
                </a:lnTo>
                <a:lnTo>
                  <a:pt x="11594" y="51224"/>
                </a:lnTo>
                <a:lnTo>
                  <a:pt x="17886" y="53595"/>
                </a:lnTo>
                <a:lnTo>
                  <a:pt x="28998" y="53595"/>
                </a:lnTo>
                <a:lnTo>
                  <a:pt x="32127" y="53305"/>
                </a:lnTo>
                <a:lnTo>
                  <a:pt x="38293" y="52141"/>
                </a:lnTo>
                <a:lnTo>
                  <a:pt x="41303" y="51300"/>
                </a:lnTo>
                <a:lnTo>
                  <a:pt x="44235" y="50194"/>
                </a:lnTo>
                <a:lnTo>
                  <a:pt x="44235" y="46790"/>
                </a:lnTo>
                <a:lnTo>
                  <a:pt x="20873" y="46790"/>
                </a:lnTo>
                <a:lnTo>
                  <a:pt x="16637" y="45195"/>
                </a:lnTo>
                <a:lnTo>
                  <a:pt x="10558" y="38815"/>
                </a:lnTo>
                <a:lnTo>
                  <a:pt x="8860" y="34171"/>
                </a:lnTo>
                <a:lnTo>
                  <a:pt x="8506" y="28073"/>
                </a:lnTo>
                <a:lnTo>
                  <a:pt x="45937" y="28073"/>
                </a:lnTo>
                <a:lnTo>
                  <a:pt x="45937" y="22160"/>
                </a:lnTo>
                <a:lnTo>
                  <a:pt x="8772" y="22160"/>
                </a:lnTo>
                <a:lnTo>
                  <a:pt x="9180" y="17295"/>
                </a:lnTo>
                <a:lnTo>
                  <a:pt x="10730" y="13522"/>
                </a:lnTo>
                <a:lnTo>
                  <a:pt x="16119" y="8149"/>
                </a:lnTo>
                <a:lnTo>
                  <a:pt x="19707" y="6808"/>
                </a:lnTo>
                <a:lnTo>
                  <a:pt x="40341" y="6808"/>
                </a:lnTo>
                <a:lnTo>
                  <a:pt x="36235" y="2186"/>
                </a:lnTo>
                <a:lnTo>
                  <a:pt x="30961" y="0"/>
                </a:lnTo>
                <a:close/>
              </a:path>
              <a:path w="46355" h="53975">
                <a:moveTo>
                  <a:pt x="44235" y="42534"/>
                </a:moveTo>
                <a:lnTo>
                  <a:pt x="41330" y="43955"/>
                </a:lnTo>
                <a:lnTo>
                  <a:pt x="38401" y="45017"/>
                </a:lnTo>
                <a:lnTo>
                  <a:pt x="32499" y="46435"/>
                </a:lnTo>
                <a:lnTo>
                  <a:pt x="29450" y="46790"/>
                </a:lnTo>
                <a:lnTo>
                  <a:pt x="44235" y="46790"/>
                </a:lnTo>
                <a:lnTo>
                  <a:pt x="44235" y="42534"/>
                </a:lnTo>
                <a:close/>
              </a:path>
              <a:path w="46355" h="53975">
                <a:moveTo>
                  <a:pt x="40341" y="6808"/>
                </a:moveTo>
                <a:lnTo>
                  <a:pt x="28153" y="6808"/>
                </a:lnTo>
                <a:lnTo>
                  <a:pt x="31333" y="8192"/>
                </a:lnTo>
                <a:lnTo>
                  <a:pt x="36137" y="13739"/>
                </a:lnTo>
                <a:lnTo>
                  <a:pt x="37369" y="17459"/>
                </a:lnTo>
                <a:lnTo>
                  <a:pt x="37430" y="22121"/>
                </a:lnTo>
                <a:lnTo>
                  <a:pt x="8772" y="22160"/>
                </a:lnTo>
                <a:lnTo>
                  <a:pt x="45937" y="22160"/>
                </a:lnTo>
                <a:lnTo>
                  <a:pt x="45937" y="16846"/>
                </a:lnTo>
                <a:lnTo>
                  <a:pt x="43996" y="10915"/>
                </a:lnTo>
                <a:lnTo>
                  <a:pt x="40341" y="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7276" y="2399261"/>
            <a:ext cx="48895" cy="69215"/>
          </a:xfrm>
          <a:custGeom>
            <a:avLst/>
            <a:gdLst/>
            <a:ahLst/>
            <a:cxnLst/>
            <a:rect l="l" t="t" r="r" b="b"/>
            <a:pathLst>
              <a:path w="48894" h="69214">
                <a:moveTo>
                  <a:pt x="8452" y="0"/>
                </a:moveTo>
                <a:lnTo>
                  <a:pt x="0" y="0"/>
                </a:lnTo>
                <a:lnTo>
                  <a:pt x="19991" y="49313"/>
                </a:lnTo>
                <a:lnTo>
                  <a:pt x="18515" y="53073"/>
                </a:lnTo>
                <a:lnTo>
                  <a:pt x="16992" y="56992"/>
                </a:lnTo>
                <a:lnTo>
                  <a:pt x="15604" y="59475"/>
                </a:lnTo>
                <a:lnTo>
                  <a:pt x="13106" y="61574"/>
                </a:lnTo>
                <a:lnTo>
                  <a:pt x="11347" y="62099"/>
                </a:lnTo>
                <a:lnTo>
                  <a:pt x="4252" y="62099"/>
                </a:lnTo>
                <a:lnTo>
                  <a:pt x="4252" y="68908"/>
                </a:lnTo>
                <a:lnTo>
                  <a:pt x="14528" y="68908"/>
                </a:lnTo>
                <a:lnTo>
                  <a:pt x="17478" y="68001"/>
                </a:lnTo>
                <a:lnTo>
                  <a:pt x="21891" y="64387"/>
                </a:lnTo>
                <a:lnTo>
                  <a:pt x="24155" y="60522"/>
                </a:lnTo>
                <a:lnTo>
                  <a:pt x="26478" y="54602"/>
                </a:lnTo>
                <a:lnTo>
                  <a:pt x="32667" y="39250"/>
                </a:lnTo>
                <a:lnTo>
                  <a:pt x="24112" y="39250"/>
                </a:lnTo>
                <a:lnTo>
                  <a:pt x="8452" y="0"/>
                </a:lnTo>
                <a:close/>
              </a:path>
              <a:path w="48894" h="69214">
                <a:moveTo>
                  <a:pt x="48490" y="0"/>
                </a:moveTo>
                <a:lnTo>
                  <a:pt x="39770" y="0"/>
                </a:lnTo>
                <a:lnTo>
                  <a:pt x="24112" y="39250"/>
                </a:lnTo>
                <a:lnTo>
                  <a:pt x="32667" y="39250"/>
                </a:lnTo>
                <a:lnTo>
                  <a:pt x="48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79454" y="1827180"/>
            <a:ext cx="894012" cy="830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99647" y="2988431"/>
            <a:ext cx="44450" cy="71120"/>
          </a:xfrm>
          <a:custGeom>
            <a:avLst/>
            <a:gdLst/>
            <a:ahLst/>
            <a:cxnLst/>
            <a:rect l="l" t="t" r="r" b="b"/>
            <a:pathLst>
              <a:path w="44450" h="71119">
                <a:moveTo>
                  <a:pt x="8508" y="1700"/>
                </a:moveTo>
                <a:lnTo>
                  <a:pt x="0" y="1700"/>
                </a:lnTo>
                <a:lnTo>
                  <a:pt x="0" y="70608"/>
                </a:lnTo>
                <a:lnTo>
                  <a:pt x="8508" y="70608"/>
                </a:lnTo>
                <a:lnTo>
                  <a:pt x="8508" y="45087"/>
                </a:lnTo>
                <a:lnTo>
                  <a:pt x="14688" y="45087"/>
                </a:lnTo>
                <a:lnTo>
                  <a:pt x="14555" y="45016"/>
                </a:lnTo>
                <a:lnTo>
                  <a:pt x="9719" y="37917"/>
                </a:lnTo>
                <a:lnTo>
                  <a:pt x="8508" y="33026"/>
                </a:lnTo>
                <a:lnTo>
                  <a:pt x="8508" y="20567"/>
                </a:lnTo>
                <a:lnTo>
                  <a:pt x="9719" y="15680"/>
                </a:lnTo>
                <a:lnTo>
                  <a:pt x="14555" y="8581"/>
                </a:lnTo>
                <a:lnTo>
                  <a:pt x="14695" y="8506"/>
                </a:lnTo>
                <a:lnTo>
                  <a:pt x="8508" y="8506"/>
                </a:lnTo>
                <a:lnTo>
                  <a:pt x="8508" y="1700"/>
                </a:lnTo>
                <a:close/>
              </a:path>
              <a:path w="44450" h="71119">
                <a:moveTo>
                  <a:pt x="14688" y="45087"/>
                </a:moveTo>
                <a:lnTo>
                  <a:pt x="8508" y="45087"/>
                </a:lnTo>
                <a:lnTo>
                  <a:pt x="10201" y="47967"/>
                </a:lnTo>
                <a:lnTo>
                  <a:pt x="12336" y="50107"/>
                </a:lnTo>
                <a:lnTo>
                  <a:pt x="17495" y="52898"/>
                </a:lnTo>
                <a:lnTo>
                  <a:pt x="20576" y="53593"/>
                </a:lnTo>
                <a:lnTo>
                  <a:pt x="30111" y="53593"/>
                </a:lnTo>
                <a:lnTo>
                  <a:pt x="34943" y="51135"/>
                </a:lnTo>
                <a:lnTo>
                  <a:pt x="38224" y="46787"/>
                </a:lnTo>
                <a:lnTo>
                  <a:pt x="17883" y="46787"/>
                </a:lnTo>
                <a:lnTo>
                  <a:pt x="14688" y="45087"/>
                </a:lnTo>
                <a:close/>
              </a:path>
              <a:path w="44450" h="71119">
                <a:moveTo>
                  <a:pt x="38215" y="6805"/>
                </a:moveTo>
                <a:lnTo>
                  <a:pt x="26355" y="6805"/>
                </a:lnTo>
                <a:lnTo>
                  <a:pt x="29683" y="8581"/>
                </a:lnTo>
                <a:lnTo>
                  <a:pt x="34519" y="15680"/>
                </a:lnTo>
                <a:lnTo>
                  <a:pt x="35730" y="20567"/>
                </a:lnTo>
                <a:lnTo>
                  <a:pt x="35730" y="33026"/>
                </a:lnTo>
                <a:lnTo>
                  <a:pt x="34519" y="37917"/>
                </a:lnTo>
                <a:lnTo>
                  <a:pt x="29683" y="45016"/>
                </a:lnTo>
                <a:lnTo>
                  <a:pt x="26355" y="46787"/>
                </a:lnTo>
                <a:lnTo>
                  <a:pt x="38224" y="46787"/>
                </a:lnTo>
                <a:lnTo>
                  <a:pt x="42378" y="41290"/>
                </a:lnTo>
                <a:lnTo>
                  <a:pt x="44238" y="34816"/>
                </a:lnTo>
                <a:lnTo>
                  <a:pt x="44238" y="18777"/>
                </a:lnTo>
                <a:lnTo>
                  <a:pt x="42378" y="12308"/>
                </a:lnTo>
                <a:lnTo>
                  <a:pt x="38215" y="6805"/>
                </a:lnTo>
                <a:close/>
              </a:path>
              <a:path w="44450" h="71119">
                <a:moveTo>
                  <a:pt x="30111" y="0"/>
                </a:moveTo>
                <a:lnTo>
                  <a:pt x="20576" y="0"/>
                </a:lnTo>
                <a:lnTo>
                  <a:pt x="17495" y="699"/>
                </a:lnTo>
                <a:lnTo>
                  <a:pt x="12336" y="3490"/>
                </a:lnTo>
                <a:lnTo>
                  <a:pt x="10201" y="5626"/>
                </a:lnTo>
                <a:lnTo>
                  <a:pt x="8508" y="8506"/>
                </a:lnTo>
                <a:lnTo>
                  <a:pt x="14695" y="8506"/>
                </a:lnTo>
                <a:lnTo>
                  <a:pt x="17883" y="6805"/>
                </a:lnTo>
                <a:lnTo>
                  <a:pt x="38215" y="6805"/>
                </a:lnTo>
                <a:lnTo>
                  <a:pt x="34943" y="2462"/>
                </a:lnTo>
                <a:lnTo>
                  <a:pt x="30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62677" y="2971416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07"/>
                </a:lnTo>
              </a:path>
            </a:pathLst>
          </a:custGeom>
          <a:ln w="85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80685" y="2988431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10" h="53975">
                <a:moveTo>
                  <a:pt x="37327" y="6805"/>
                </a:moveTo>
                <a:lnTo>
                  <a:pt x="23661" y="6805"/>
                </a:lnTo>
                <a:lnTo>
                  <a:pt x="27087" y="7917"/>
                </a:lnTo>
                <a:lnTo>
                  <a:pt x="31959" y="12356"/>
                </a:lnTo>
                <a:lnTo>
                  <a:pt x="33177" y="15489"/>
                </a:lnTo>
                <a:lnTo>
                  <a:pt x="33177" y="20416"/>
                </a:lnTo>
                <a:lnTo>
                  <a:pt x="14809" y="20416"/>
                </a:lnTo>
                <a:lnTo>
                  <a:pt x="9269" y="21860"/>
                </a:lnTo>
                <a:lnTo>
                  <a:pt x="1852" y="27629"/>
                </a:lnTo>
                <a:lnTo>
                  <a:pt x="0" y="31910"/>
                </a:lnTo>
                <a:lnTo>
                  <a:pt x="0" y="42454"/>
                </a:lnTo>
                <a:lnTo>
                  <a:pt x="1471" y="46340"/>
                </a:lnTo>
                <a:lnTo>
                  <a:pt x="7366" y="52145"/>
                </a:lnTo>
                <a:lnTo>
                  <a:pt x="11336" y="53593"/>
                </a:lnTo>
                <a:lnTo>
                  <a:pt x="20275" y="53593"/>
                </a:lnTo>
                <a:lnTo>
                  <a:pt x="23618" y="52902"/>
                </a:lnTo>
                <a:lnTo>
                  <a:pt x="29074" y="50138"/>
                </a:lnTo>
                <a:lnTo>
                  <a:pt x="31354" y="47993"/>
                </a:lnTo>
                <a:lnTo>
                  <a:pt x="32110" y="46787"/>
                </a:lnTo>
                <a:lnTo>
                  <a:pt x="15592" y="46787"/>
                </a:lnTo>
                <a:lnTo>
                  <a:pt x="13094" y="45898"/>
                </a:lnTo>
                <a:lnTo>
                  <a:pt x="9425" y="42327"/>
                </a:lnTo>
                <a:lnTo>
                  <a:pt x="8508" y="39907"/>
                </a:lnTo>
                <a:lnTo>
                  <a:pt x="8508" y="33040"/>
                </a:lnTo>
                <a:lnTo>
                  <a:pt x="9730" y="30337"/>
                </a:lnTo>
                <a:lnTo>
                  <a:pt x="14624" y="27165"/>
                </a:lnTo>
                <a:lnTo>
                  <a:pt x="19017" y="26371"/>
                </a:lnTo>
                <a:lnTo>
                  <a:pt x="41686" y="26371"/>
                </a:lnTo>
                <a:lnTo>
                  <a:pt x="41686" y="15427"/>
                </a:lnTo>
                <a:lnTo>
                  <a:pt x="39913" y="9605"/>
                </a:lnTo>
                <a:lnTo>
                  <a:pt x="37327" y="6805"/>
                </a:lnTo>
                <a:close/>
              </a:path>
              <a:path w="41910" h="53975">
                <a:moveTo>
                  <a:pt x="41686" y="45087"/>
                </a:moveTo>
                <a:lnTo>
                  <a:pt x="33177" y="45087"/>
                </a:lnTo>
                <a:lnTo>
                  <a:pt x="33177" y="51892"/>
                </a:lnTo>
                <a:lnTo>
                  <a:pt x="41686" y="51892"/>
                </a:lnTo>
                <a:lnTo>
                  <a:pt x="41686" y="45087"/>
                </a:lnTo>
                <a:close/>
              </a:path>
              <a:path w="41910" h="53975">
                <a:moveTo>
                  <a:pt x="41686" y="26371"/>
                </a:moveTo>
                <a:lnTo>
                  <a:pt x="33177" y="26371"/>
                </a:lnTo>
                <a:lnTo>
                  <a:pt x="33177" y="33908"/>
                </a:lnTo>
                <a:lnTo>
                  <a:pt x="31862" y="38383"/>
                </a:lnTo>
                <a:lnTo>
                  <a:pt x="26598" y="45109"/>
                </a:lnTo>
                <a:lnTo>
                  <a:pt x="23107" y="46787"/>
                </a:lnTo>
                <a:lnTo>
                  <a:pt x="32110" y="46787"/>
                </a:lnTo>
                <a:lnTo>
                  <a:pt x="33177" y="45087"/>
                </a:lnTo>
                <a:lnTo>
                  <a:pt x="41686" y="45087"/>
                </a:lnTo>
                <a:lnTo>
                  <a:pt x="41686" y="26371"/>
                </a:lnTo>
                <a:close/>
              </a:path>
              <a:path w="41910" h="53975">
                <a:moveTo>
                  <a:pt x="27464" y="0"/>
                </a:moveTo>
                <a:lnTo>
                  <a:pt x="17629" y="0"/>
                </a:lnTo>
                <a:lnTo>
                  <a:pt x="14892" y="283"/>
                </a:lnTo>
                <a:lnTo>
                  <a:pt x="9284" y="1417"/>
                </a:lnTo>
                <a:lnTo>
                  <a:pt x="6391" y="2268"/>
                </a:lnTo>
                <a:lnTo>
                  <a:pt x="3404" y="3402"/>
                </a:lnTo>
                <a:lnTo>
                  <a:pt x="3404" y="11058"/>
                </a:lnTo>
                <a:lnTo>
                  <a:pt x="5858" y="9640"/>
                </a:lnTo>
                <a:lnTo>
                  <a:pt x="8410" y="8577"/>
                </a:lnTo>
                <a:lnTo>
                  <a:pt x="13717" y="7159"/>
                </a:lnTo>
                <a:lnTo>
                  <a:pt x="16447" y="6805"/>
                </a:lnTo>
                <a:lnTo>
                  <a:pt x="37327" y="6805"/>
                </a:lnTo>
                <a:lnTo>
                  <a:pt x="32822" y="1923"/>
                </a:lnTo>
                <a:lnTo>
                  <a:pt x="27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40813" y="2971417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8504" y="18714"/>
                </a:moveTo>
                <a:lnTo>
                  <a:pt x="0" y="18714"/>
                </a:lnTo>
                <a:lnTo>
                  <a:pt x="0" y="68907"/>
                </a:lnTo>
                <a:lnTo>
                  <a:pt x="8504" y="68907"/>
                </a:lnTo>
                <a:lnTo>
                  <a:pt x="8504" y="18714"/>
                </a:lnTo>
                <a:close/>
              </a:path>
              <a:path w="8889" h="69214">
                <a:moveTo>
                  <a:pt x="8504" y="0"/>
                </a:moveTo>
                <a:lnTo>
                  <a:pt x="0" y="0"/>
                </a:lnTo>
                <a:lnTo>
                  <a:pt x="0" y="10208"/>
                </a:lnTo>
                <a:lnTo>
                  <a:pt x="8504" y="10208"/>
                </a:lnTo>
                <a:lnTo>
                  <a:pt x="8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66476" y="2988431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8508" y="1700"/>
                </a:moveTo>
                <a:lnTo>
                  <a:pt x="0" y="1700"/>
                </a:lnTo>
                <a:lnTo>
                  <a:pt x="0" y="51892"/>
                </a:lnTo>
                <a:lnTo>
                  <a:pt x="8508" y="51892"/>
                </a:lnTo>
                <a:lnTo>
                  <a:pt x="8508" y="18294"/>
                </a:lnTo>
                <a:lnTo>
                  <a:pt x="9748" y="14240"/>
                </a:lnTo>
                <a:lnTo>
                  <a:pt x="13829" y="9357"/>
                </a:lnTo>
                <a:lnTo>
                  <a:pt x="8508" y="9357"/>
                </a:lnTo>
                <a:lnTo>
                  <a:pt x="8508" y="1700"/>
                </a:lnTo>
                <a:close/>
              </a:path>
              <a:path w="41910" h="52069">
                <a:moveTo>
                  <a:pt x="38399" y="6805"/>
                </a:moveTo>
                <a:lnTo>
                  <a:pt x="26014" y="6805"/>
                </a:lnTo>
                <a:lnTo>
                  <a:pt x="28704" y="8050"/>
                </a:lnTo>
                <a:lnTo>
                  <a:pt x="32282" y="13021"/>
                </a:lnTo>
                <a:lnTo>
                  <a:pt x="33177" y="16765"/>
                </a:lnTo>
                <a:lnTo>
                  <a:pt x="33177" y="51892"/>
                </a:lnTo>
                <a:lnTo>
                  <a:pt x="41686" y="51892"/>
                </a:lnTo>
                <a:lnTo>
                  <a:pt x="41686" y="14439"/>
                </a:lnTo>
                <a:lnTo>
                  <a:pt x="40232" y="9095"/>
                </a:lnTo>
                <a:lnTo>
                  <a:pt x="38399" y="6805"/>
                </a:lnTo>
                <a:close/>
              </a:path>
              <a:path w="41910" h="52069">
                <a:moveTo>
                  <a:pt x="30129" y="0"/>
                </a:moveTo>
                <a:lnTo>
                  <a:pt x="21018" y="0"/>
                </a:lnTo>
                <a:lnTo>
                  <a:pt x="17984" y="774"/>
                </a:lnTo>
                <a:lnTo>
                  <a:pt x="12731" y="3875"/>
                </a:lnTo>
                <a:lnTo>
                  <a:pt x="10447" y="6220"/>
                </a:lnTo>
                <a:lnTo>
                  <a:pt x="8508" y="9357"/>
                </a:lnTo>
                <a:lnTo>
                  <a:pt x="13829" y="9357"/>
                </a:lnTo>
                <a:lnTo>
                  <a:pt x="14718" y="8294"/>
                </a:lnTo>
                <a:lnTo>
                  <a:pt x="18118" y="6805"/>
                </a:lnTo>
                <a:lnTo>
                  <a:pt x="38399" y="6805"/>
                </a:lnTo>
                <a:lnTo>
                  <a:pt x="34417" y="1821"/>
                </a:lnTo>
                <a:lnTo>
                  <a:pt x="30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48812" y="2975670"/>
            <a:ext cx="31750" cy="64769"/>
          </a:xfrm>
          <a:custGeom>
            <a:avLst/>
            <a:gdLst/>
            <a:ahLst/>
            <a:cxnLst/>
            <a:rect l="l" t="t" r="r" b="b"/>
            <a:pathLst>
              <a:path w="31750" h="64769">
                <a:moveTo>
                  <a:pt x="14464" y="20415"/>
                </a:moveTo>
                <a:lnTo>
                  <a:pt x="5956" y="20415"/>
                </a:lnTo>
                <a:lnTo>
                  <a:pt x="5956" y="54355"/>
                </a:lnTo>
                <a:lnTo>
                  <a:pt x="7185" y="58694"/>
                </a:lnTo>
                <a:lnTo>
                  <a:pt x="12093" y="63461"/>
                </a:lnTo>
                <a:lnTo>
                  <a:pt x="16545" y="64653"/>
                </a:lnTo>
                <a:lnTo>
                  <a:pt x="31477" y="64653"/>
                </a:lnTo>
                <a:lnTo>
                  <a:pt x="31477" y="57847"/>
                </a:lnTo>
                <a:lnTo>
                  <a:pt x="19550" y="57847"/>
                </a:lnTo>
                <a:lnTo>
                  <a:pt x="17263" y="57258"/>
                </a:lnTo>
                <a:lnTo>
                  <a:pt x="16139" y="56080"/>
                </a:lnTo>
                <a:lnTo>
                  <a:pt x="15022" y="54892"/>
                </a:lnTo>
                <a:lnTo>
                  <a:pt x="14464" y="52220"/>
                </a:lnTo>
                <a:lnTo>
                  <a:pt x="14464" y="20415"/>
                </a:lnTo>
                <a:close/>
              </a:path>
              <a:path w="31750" h="64769">
                <a:moveTo>
                  <a:pt x="31477" y="14460"/>
                </a:moveTo>
                <a:lnTo>
                  <a:pt x="0" y="14460"/>
                </a:lnTo>
                <a:lnTo>
                  <a:pt x="0" y="20415"/>
                </a:lnTo>
                <a:lnTo>
                  <a:pt x="31477" y="20415"/>
                </a:lnTo>
                <a:lnTo>
                  <a:pt x="31477" y="14460"/>
                </a:lnTo>
                <a:close/>
              </a:path>
              <a:path w="31750" h="64769">
                <a:moveTo>
                  <a:pt x="14464" y="0"/>
                </a:moveTo>
                <a:lnTo>
                  <a:pt x="5956" y="0"/>
                </a:lnTo>
                <a:lnTo>
                  <a:pt x="5956" y="14460"/>
                </a:lnTo>
                <a:lnTo>
                  <a:pt x="14464" y="14460"/>
                </a:lnTo>
                <a:lnTo>
                  <a:pt x="14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87812" y="2988431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30959" y="0"/>
                </a:moveTo>
                <a:lnTo>
                  <a:pt x="16860" y="0"/>
                </a:lnTo>
                <a:lnTo>
                  <a:pt x="10951" y="2454"/>
                </a:lnTo>
                <a:lnTo>
                  <a:pt x="2186" y="12263"/>
                </a:lnTo>
                <a:lnTo>
                  <a:pt x="0" y="18892"/>
                </a:lnTo>
                <a:lnTo>
                  <a:pt x="0" y="35330"/>
                </a:lnTo>
                <a:lnTo>
                  <a:pt x="2316" y="41742"/>
                </a:lnTo>
                <a:lnTo>
                  <a:pt x="11593" y="51223"/>
                </a:lnTo>
                <a:lnTo>
                  <a:pt x="17886" y="53593"/>
                </a:lnTo>
                <a:lnTo>
                  <a:pt x="28998" y="53593"/>
                </a:lnTo>
                <a:lnTo>
                  <a:pt x="32126" y="53302"/>
                </a:lnTo>
                <a:lnTo>
                  <a:pt x="38293" y="52140"/>
                </a:lnTo>
                <a:lnTo>
                  <a:pt x="41302" y="51299"/>
                </a:lnTo>
                <a:lnTo>
                  <a:pt x="44234" y="50190"/>
                </a:lnTo>
                <a:lnTo>
                  <a:pt x="44234" y="46787"/>
                </a:lnTo>
                <a:lnTo>
                  <a:pt x="20873" y="46787"/>
                </a:lnTo>
                <a:lnTo>
                  <a:pt x="16636" y="45193"/>
                </a:lnTo>
                <a:lnTo>
                  <a:pt x="10556" y="38812"/>
                </a:lnTo>
                <a:lnTo>
                  <a:pt x="8860" y="34169"/>
                </a:lnTo>
                <a:lnTo>
                  <a:pt x="8504" y="28072"/>
                </a:lnTo>
                <a:lnTo>
                  <a:pt x="45938" y="28072"/>
                </a:lnTo>
                <a:lnTo>
                  <a:pt x="45938" y="22157"/>
                </a:lnTo>
                <a:lnTo>
                  <a:pt x="8773" y="22157"/>
                </a:lnTo>
                <a:lnTo>
                  <a:pt x="9179" y="17293"/>
                </a:lnTo>
                <a:lnTo>
                  <a:pt x="10730" y="13518"/>
                </a:lnTo>
                <a:lnTo>
                  <a:pt x="16117" y="8148"/>
                </a:lnTo>
                <a:lnTo>
                  <a:pt x="19706" y="6805"/>
                </a:lnTo>
                <a:lnTo>
                  <a:pt x="40338" y="6805"/>
                </a:lnTo>
                <a:lnTo>
                  <a:pt x="36234" y="2183"/>
                </a:lnTo>
                <a:lnTo>
                  <a:pt x="30959" y="0"/>
                </a:lnTo>
                <a:close/>
              </a:path>
              <a:path w="46355" h="53975">
                <a:moveTo>
                  <a:pt x="44234" y="42535"/>
                </a:moveTo>
                <a:lnTo>
                  <a:pt x="41331" y="43952"/>
                </a:lnTo>
                <a:lnTo>
                  <a:pt x="38398" y="45016"/>
                </a:lnTo>
                <a:lnTo>
                  <a:pt x="32500" y="46433"/>
                </a:lnTo>
                <a:lnTo>
                  <a:pt x="29451" y="46787"/>
                </a:lnTo>
                <a:lnTo>
                  <a:pt x="44234" y="46787"/>
                </a:lnTo>
                <a:lnTo>
                  <a:pt x="44234" y="42535"/>
                </a:lnTo>
                <a:close/>
              </a:path>
              <a:path w="46355" h="53975">
                <a:moveTo>
                  <a:pt x="40338" y="6805"/>
                </a:moveTo>
                <a:lnTo>
                  <a:pt x="28149" y="6805"/>
                </a:lnTo>
                <a:lnTo>
                  <a:pt x="31332" y="8192"/>
                </a:lnTo>
                <a:lnTo>
                  <a:pt x="36136" y="13739"/>
                </a:lnTo>
                <a:lnTo>
                  <a:pt x="37368" y="17456"/>
                </a:lnTo>
                <a:lnTo>
                  <a:pt x="37430" y="22118"/>
                </a:lnTo>
                <a:lnTo>
                  <a:pt x="8773" y="22157"/>
                </a:lnTo>
                <a:lnTo>
                  <a:pt x="45938" y="22157"/>
                </a:lnTo>
                <a:lnTo>
                  <a:pt x="45938" y="16846"/>
                </a:lnTo>
                <a:lnTo>
                  <a:pt x="43995" y="10912"/>
                </a:lnTo>
                <a:lnTo>
                  <a:pt x="40338" y="6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40696" y="299013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11404" y="0"/>
                </a:moveTo>
                <a:lnTo>
                  <a:pt x="1703" y="0"/>
                </a:lnTo>
                <a:lnTo>
                  <a:pt x="19485" y="23926"/>
                </a:lnTo>
                <a:lnTo>
                  <a:pt x="0" y="50192"/>
                </a:lnTo>
                <a:lnTo>
                  <a:pt x="9719" y="50192"/>
                </a:lnTo>
                <a:lnTo>
                  <a:pt x="24310" y="30480"/>
                </a:lnTo>
                <a:lnTo>
                  <a:pt x="33993" y="30480"/>
                </a:lnTo>
                <a:lnTo>
                  <a:pt x="29534" y="24417"/>
                </a:lnTo>
                <a:lnTo>
                  <a:pt x="34383" y="17878"/>
                </a:lnTo>
                <a:lnTo>
                  <a:pt x="24673" y="17878"/>
                </a:lnTo>
                <a:lnTo>
                  <a:pt x="11404" y="0"/>
                </a:lnTo>
                <a:close/>
              </a:path>
              <a:path w="48894" h="50800">
                <a:moveTo>
                  <a:pt x="33993" y="30480"/>
                </a:moveTo>
                <a:lnTo>
                  <a:pt x="24310" y="30480"/>
                </a:lnTo>
                <a:lnTo>
                  <a:pt x="38826" y="50192"/>
                </a:lnTo>
                <a:lnTo>
                  <a:pt x="48490" y="50192"/>
                </a:lnTo>
                <a:lnTo>
                  <a:pt x="33993" y="30480"/>
                </a:lnTo>
                <a:close/>
              </a:path>
              <a:path w="48894" h="50800">
                <a:moveTo>
                  <a:pt x="47638" y="0"/>
                </a:moveTo>
                <a:lnTo>
                  <a:pt x="37937" y="0"/>
                </a:lnTo>
                <a:lnTo>
                  <a:pt x="24673" y="17878"/>
                </a:lnTo>
                <a:lnTo>
                  <a:pt x="34383" y="17878"/>
                </a:lnTo>
                <a:lnTo>
                  <a:pt x="47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95622" y="2975670"/>
            <a:ext cx="31750" cy="64769"/>
          </a:xfrm>
          <a:custGeom>
            <a:avLst/>
            <a:gdLst/>
            <a:ahLst/>
            <a:cxnLst/>
            <a:rect l="l" t="t" r="r" b="b"/>
            <a:pathLst>
              <a:path w="31750" h="64769">
                <a:moveTo>
                  <a:pt x="14460" y="20415"/>
                </a:moveTo>
                <a:lnTo>
                  <a:pt x="5956" y="20415"/>
                </a:lnTo>
                <a:lnTo>
                  <a:pt x="5956" y="54355"/>
                </a:lnTo>
                <a:lnTo>
                  <a:pt x="7185" y="58694"/>
                </a:lnTo>
                <a:lnTo>
                  <a:pt x="12090" y="63461"/>
                </a:lnTo>
                <a:lnTo>
                  <a:pt x="16545" y="64653"/>
                </a:lnTo>
                <a:lnTo>
                  <a:pt x="31477" y="64653"/>
                </a:lnTo>
                <a:lnTo>
                  <a:pt x="31477" y="57847"/>
                </a:lnTo>
                <a:lnTo>
                  <a:pt x="19547" y="57847"/>
                </a:lnTo>
                <a:lnTo>
                  <a:pt x="17263" y="57258"/>
                </a:lnTo>
                <a:lnTo>
                  <a:pt x="16135" y="56080"/>
                </a:lnTo>
                <a:lnTo>
                  <a:pt x="15022" y="54892"/>
                </a:lnTo>
                <a:lnTo>
                  <a:pt x="14460" y="52220"/>
                </a:lnTo>
                <a:lnTo>
                  <a:pt x="14460" y="20415"/>
                </a:lnTo>
                <a:close/>
              </a:path>
              <a:path w="31750" h="64769">
                <a:moveTo>
                  <a:pt x="31477" y="14460"/>
                </a:moveTo>
                <a:lnTo>
                  <a:pt x="0" y="14460"/>
                </a:lnTo>
                <a:lnTo>
                  <a:pt x="0" y="20415"/>
                </a:lnTo>
                <a:lnTo>
                  <a:pt x="31477" y="20415"/>
                </a:lnTo>
                <a:lnTo>
                  <a:pt x="31477" y="14460"/>
                </a:lnTo>
                <a:close/>
              </a:path>
              <a:path w="31750" h="64769">
                <a:moveTo>
                  <a:pt x="14460" y="0"/>
                </a:moveTo>
                <a:lnTo>
                  <a:pt x="5956" y="0"/>
                </a:lnTo>
                <a:lnTo>
                  <a:pt x="5956" y="14460"/>
                </a:lnTo>
                <a:lnTo>
                  <a:pt x="14460" y="14460"/>
                </a:lnTo>
                <a:lnTo>
                  <a:pt x="14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93589" y="1281835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 h="0">
                <a:moveTo>
                  <a:pt x="0" y="0"/>
                </a:moveTo>
                <a:lnTo>
                  <a:pt x="273672" y="0"/>
                </a:lnTo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54414" y="125614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0" y="0"/>
                </a:moveTo>
                <a:lnTo>
                  <a:pt x="12847" y="25688"/>
                </a:lnTo>
                <a:lnTo>
                  <a:pt x="0" y="51380"/>
                </a:lnTo>
                <a:lnTo>
                  <a:pt x="51380" y="256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54414" y="125614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51380" y="25688"/>
                </a:moveTo>
                <a:lnTo>
                  <a:pt x="0" y="51380"/>
                </a:lnTo>
                <a:lnTo>
                  <a:pt x="12847" y="25688"/>
                </a:lnTo>
                <a:lnTo>
                  <a:pt x="0" y="0"/>
                </a:lnTo>
                <a:lnTo>
                  <a:pt x="51380" y="25688"/>
                </a:lnTo>
                <a:close/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88966" y="2437561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 h="0">
                <a:moveTo>
                  <a:pt x="0" y="0"/>
                </a:moveTo>
                <a:lnTo>
                  <a:pt x="273670" y="0"/>
                </a:lnTo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49792" y="241187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0" y="0"/>
                </a:moveTo>
                <a:lnTo>
                  <a:pt x="12844" y="25688"/>
                </a:lnTo>
                <a:lnTo>
                  <a:pt x="0" y="51380"/>
                </a:lnTo>
                <a:lnTo>
                  <a:pt x="51380" y="256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49792" y="241187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1380" y="25688"/>
                </a:moveTo>
                <a:lnTo>
                  <a:pt x="0" y="51380"/>
                </a:lnTo>
                <a:lnTo>
                  <a:pt x="12844" y="25688"/>
                </a:lnTo>
                <a:lnTo>
                  <a:pt x="0" y="0"/>
                </a:lnTo>
                <a:lnTo>
                  <a:pt x="51380" y="25688"/>
                </a:lnTo>
                <a:close/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22061" y="783448"/>
            <a:ext cx="4445" cy="155575"/>
          </a:xfrm>
          <a:custGeom>
            <a:avLst/>
            <a:gdLst/>
            <a:ahLst/>
            <a:cxnLst/>
            <a:rect l="l" t="t" r="r" b="b"/>
            <a:pathLst>
              <a:path w="4444" h="155575">
                <a:moveTo>
                  <a:pt x="3886" y="0"/>
                </a:moveTo>
                <a:lnTo>
                  <a:pt x="0" y="155514"/>
                </a:lnTo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596699" y="925477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0" y="0"/>
                </a:moveTo>
                <a:lnTo>
                  <a:pt x="24397" y="52007"/>
                </a:lnTo>
                <a:lnTo>
                  <a:pt x="44879" y="13485"/>
                </a:lnTo>
                <a:lnTo>
                  <a:pt x="25362" y="13485"/>
                </a:lnTo>
                <a:lnTo>
                  <a:pt x="0" y="0"/>
                </a:lnTo>
                <a:close/>
              </a:path>
              <a:path w="51435" h="52069">
                <a:moveTo>
                  <a:pt x="51365" y="1286"/>
                </a:moveTo>
                <a:lnTo>
                  <a:pt x="25362" y="13485"/>
                </a:lnTo>
                <a:lnTo>
                  <a:pt x="44879" y="13485"/>
                </a:lnTo>
                <a:lnTo>
                  <a:pt x="51365" y="1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96699" y="925477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24397" y="52007"/>
                </a:moveTo>
                <a:lnTo>
                  <a:pt x="0" y="0"/>
                </a:lnTo>
                <a:lnTo>
                  <a:pt x="25362" y="13485"/>
                </a:lnTo>
                <a:lnTo>
                  <a:pt x="51365" y="1286"/>
                </a:lnTo>
                <a:lnTo>
                  <a:pt x="24397" y="52007"/>
                </a:lnTo>
                <a:close/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22206" y="1568147"/>
            <a:ext cx="4445" cy="155575"/>
          </a:xfrm>
          <a:custGeom>
            <a:avLst/>
            <a:gdLst/>
            <a:ahLst/>
            <a:cxnLst/>
            <a:rect l="l" t="t" r="r" b="b"/>
            <a:pathLst>
              <a:path w="4444" h="155575">
                <a:moveTo>
                  <a:pt x="3886" y="0"/>
                </a:moveTo>
                <a:lnTo>
                  <a:pt x="0" y="155510"/>
                </a:lnTo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596844" y="1710176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0" y="0"/>
                </a:moveTo>
                <a:lnTo>
                  <a:pt x="24397" y="52007"/>
                </a:lnTo>
                <a:lnTo>
                  <a:pt x="44878" y="13482"/>
                </a:lnTo>
                <a:lnTo>
                  <a:pt x="25362" y="13482"/>
                </a:lnTo>
                <a:lnTo>
                  <a:pt x="0" y="0"/>
                </a:lnTo>
                <a:close/>
              </a:path>
              <a:path w="51435" h="52069">
                <a:moveTo>
                  <a:pt x="51362" y="1286"/>
                </a:moveTo>
                <a:lnTo>
                  <a:pt x="25362" y="13482"/>
                </a:lnTo>
                <a:lnTo>
                  <a:pt x="44878" y="13482"/>
                </a:lnTo>
                <a:lnTo>
                  <a:pt x="51362" y="1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96844" y="1710176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24397" y="52007"/>
                </a:moveTo>
                <a:lnTo>
                  <a:pt x="0" y="0"/>
                </a:lnTo>
                <a:lnTo>
                  <a:pt x="25362" y="13482"/>
                </a:lnTo>
                <a:lnTo>
                  <a:pt x="51362" y="1286"/>
                </a:lnTo>
                <a:lnTo>
                  <a:pt x="24397" y="52007"/>
                </a:lnTo>
                <a:close/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23232" y="2726257"/>
            <a:ext cx="4445" cy="155575"/>
          </a:xfrm>
          <a:custGeom>
            <a:avLst/>
            <a:gdLst/>
            <a:ahLst/>
            <a:cxnLst/>
            <a:rect l="l" t="t" r="r" b="b"/>
            <a:pathLst>
              <a:path w="4444" h="155575">
                <a:moveTo>
                  <a:pt x="3886" y="0"/>
                </a:moveTo>
                <a:lnTo>
                  <a:pt x="0" y="155511"/>
                </a:lnTo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97870" y="2868286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0" y="0"/>
                </a:moveTo>
                <a:lnTo>
                  <a:pt x="24397" y="52006"/>
                </a:lnTo>
                <a:lnTo>
                  <a:pt x="44880" y="13482"/>
                </a:lnTo>
                <a:lnTo>
                  <a:pt x="25362" y="13482"/>
                </a:lnTo>
                <a:lnTo>
                  <a:pt x="0" y="0"/>
                </a:lnTo>
                <a:close/>
              </a:path>
              <a:path w="51435" h="52069">
                <a:moveTo>
                  <a:pt x="51365" y="1284"/>
                </a:moveTo>
                <a:lnTo>
                  <a:pt x="25362" y="13482"/>
                </a:lnTo>
                <a:lnTo>
                  <a:pt x="44880" y="13482"/>
                </a:lnTo>
                <a:lnTo>
                  <a:pt x="51365" y="1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597870" y="2868286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24397" y="52006"/>
                </a:moveTo>
                <a:lnTo>
                  <a:pt x="0" y="0"/>
                </a:lnTo>
                <a:lnTo>
                  <a:pt x="25362" y="13482"/>
                </a:lnTo>
                <a:lnTo>
                  <a:pt x="51365" y="1284"/>
                </a:lnTo>
                <a:lnTo>
                  <a:pt x="24397" y="52006"/>
                </a:lnTo>
                <a:close/>
              </a:path>
            </a:pathLst>
          </a:custGeom>
          <a:ln w="10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37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51735">
              <a:lnSpc>
                <a:spcPct val="100000"/>
              </a:lnSpc>
            </a:pPr>
            <a:r>
              <a:rPr dirty="0" spc="-45"/>
              <a:t>Criptografi</a:t>
            </a:r>
            <a:r>
              <a:rPr dirty="0" spc="-50"/>
              <a:t>e</a:t>
            </a:r>
            <a:r>
              <a:rPr dirty="0" spc="20"/>
              <a:t> </a:t>
            </a:r>
            <a:r>
              <a:rPr dirty="0" spc="-55"/>
              <a:t>cu</a:t>
            </a:r>
            <a:r>
              <a:rPr dirty="0" spc="15"/>
              <a:t> </a:t>
            </a:r>
            <a:r>
              <a:rPr dirty="0" spc="-55"/>
              <a:t>chei</a:t>
            </a:r>
            <a:r>
              <a:rPr dirty="0" spc="10"/>
              <a:t> </a:t>
            </a:r>
            <a:r>
              <a:rPr dirty="0" spc="-50"/>
              <a:t>simetrice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09484"/>
            <a:ext cx="3641090" cy="1199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symmetric-</a:t>
            </a:r>
            <a:r>
              <a:rPr dirty="0" sz="1100" spc="-85" i="1">
                <a:latin typeface="Trebuchet MS"/>
                <a:cs typeface="Trebuchet MS"/>
              </a:rPr>
              <a:t>k</a:t>
            </a:r>
            <a:r>
              <a:rPr dirty="0" sz="1100" spc="-75" i="1">
                <a:latin typeface="Trebuchet MS"/>
                <a:cs typeface="Trebuchet MS"/>
              </a:rPr>
              <a:t>ey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cryptography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transmi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recept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aceea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cheie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avut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vedere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unde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chea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cheia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rapi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implement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</a:t>
            </a:r>
            <a:r>
              <a:rPr dirty="0" sz="1100" spc="-100">
                <a:latin typeface="Tahoma"/>
                <a:cs typeface="Tahoma"/>
              </a:rPr>
              <a:t>w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stand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rdul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chei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simetrice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ritmul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AES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40" i="1">
                <a:latin typeface="Trebuchet MS"/>
                <a:cs typeface="Trebuchet MS"/>
              </a:rPr>
              <a:t>Advanced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Encryption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15" i="1">
                <a:latin typeface="Trebuchet MS"/>
                <a:cs typeface="Trebuchet MS"/>
              </a:rPr>
              <a:t>St</a:t>
            </a:r>
            <a:r>
              <a:rPr dirty="0" sz="1100" spc="-25" i="1">
                <a:latin typeface="Trebuchet MS"/>
                <a:cs typeface="Trebuchet MS"/>
              </a:rPr>
              <a:t>a</a:t>
            </a:r>
            <a:r>
              <a:rPr dirty="0" sz="1100" spc="-50" i="1">
                <a:latin typeface="Trebuchet MS"/>
                <a:cs typeface="Trebuchet MS"/>
              </a:rPr>
              <a:t>nd</a:t>
            </a:r>
            <a:r>
              <a:rPr dirty="0" sz="1100" spc="-80" i="1">
                <a:latin typeface="Trebuchet MS"/>
                <a:cs typeface="Trebuchet MS"/>
              </a:rPr>
              <a:t>a</a:t>
            </a:r>
            <a:r>
              <a:rPr dirty="0" sz="1100" spc="-70" i="1">
                <a:latin typeface="Trebuchet MS"/>
                <a:cs typeface="Trebuchet MS"/>
              </a:rPr>
              <a:t>rd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38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85314">
              <a:lnSpc>
                <a:spcPct val="100000"/>
              </a:lnSpc>
            </a:pPr>
            <a:r>
              <a:rPr dirty="0" spc="-25"/>
              <a:t>Cript</a:t>
            </a:r>
            <a:r>
              <a:rPr dirty="0" spc="-5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45"/>
              <a:t>decript</a:t>
            </a:r>
            <a:r>
              <a:rPr dirty="0" sz="1200" spc="-90"/>
              <a:t>a</a:t>
            </a:r>
            <a:r>
              <a:rPr dirty="0" sz="1200" spc="-75"/>
              <a:t>re</a:t>
            </a:r>
            <a:r>
              <a:rPr dirty="0" sz="1200" spc="10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55"/>
              <a:t>chei</a:t>
            </a:r>
            <a:r>
              <a:rPr dirty="0" sz="1200" spc="10"/>
              <a:t> </a:t>
            </a:r>
            <a:r>
              <a:rPr dirty="0" sz="1200" spc="-50"/>
              <a:t>simetrice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10908" y="627449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4">
                <a:moveTo>
                  <a:pt x="8624" y="1723"/>
                </a:moveTo>
                <a:lnTo>
                  <a:pt x="0" y="1723"/>
                </a:lnTo>
                <a:lnTo>
                  <a:pt x="0" y="71573"/>
                </a:lnTo>
                <a:lnTo>
                  <a:pt x="8624" y="71573"/>
                </a:lnTo>
                <a:lnTo>
                  <a:pt x="8624" y="45702"/>
                </a:lnTo>
                <a:lnTo>
                  <a:pt x="14892" y="45702"/>
                </a:lnTo>
                <a:lnTo>
                  <a:pt x="14754" y="45629"/>
                </a:lnTo>
                <a:lnTo>
                  <a:pt x="9851" y="38437"/>
                </a:lnTo>
                <a:lnTo>
                  <a:pt x="8624" y="33476"/>
                </a:lnTo>
                <a:lnTo>
                  <a:pt x="8624" y="20846"/>
                </a:lnTo>
                <a:lnTo>
                  <a:pt x="9851" y="15893"/>
                </a:lnTo>
                <a:lnTo>
                  <a:pt x="14754" y="8698"/>
                </a:lnTo>
                <a:lnTo>
                  <a:pt x="14898" y="8620"/>
                </a:lnTo>
                <a:lnTo>
                  <a:pt x="8624" y="8620"/>
                </a:lnTo>
                <a:lnTo>
                  <a:pt x="8624" y="1723"/>
                </a:lnTo>
                <a:close/>
              </a:path>
              <a:path w="45085" h="71754">
                <a:moveTo>
                  <a:pt x="14892" y="45702"/>
                </a:moveTo>
                <a:lnTo>
                  <a:pt x="8624" y="45702"/>
                </a:lnTo>
                <a:lnTo>
                  <a:pt x="10340" y="48624"/>
                </a:lnTo>
                <a:lnTo>
                  <a:pt x="12505" y="50792"/>
                </a:lnTo>
                <a:lnTo>
                  <a:pt x="17734" y="53621"/>
                </a:lnTo>
                <a:lnTo>
                  <a:pt x="20857" y="54327"/>
                </a:lnTo>
                <a:lnTo>
                  <a:pt x="30522" y="54327"/>
                </a:lnTo>
                <a:lnTo>
                  <a:pt x="35417" y="51832"/>
                </a:lnTo>
                <a:lnTo>
                  <a:pt x="38747" y="47426"/>
                </a:lnTo>
                <a:lnTo>
                  <a:pt x="18127" y="47426"/>
                </a:lnTo>
                <a:lnTo>
                  <a:pt x="14892" y="45702"/>
                </a:lnTo>
                <a:close/>
              </a:path>
              <a:path w="45085" h="71754">
                <a:moveTo>
                  <a:pt x="38734" y="6897"/>
                </a:moveTo>
                <a:lnTo>
                  <a:pt x="26715" y="6897"/>
                </a:lnTo>
                <a:lnTo>
                  <a:pt x="30088" y="8698"/>
                </a:lnTo>
                <a:lnTo>
                  <a:pt x="34990" y="15893"/>
                </a:lnTo>
                <a:lnTo>
                  <a:pt x="36218" y="20846"/>
                </a:lnTo>
                <a:lnTo>
                  <a:pt x="36218" y="33476"/>
                </a:lnTo>
                <a:lnTo>
                  <a:pt x="34990" y="38437"/>
                </a:lnTo>
                <a:lnTo>
                  <a:pt x="30088" y="45629"/>
                </a:lnTo>
                <a:lnTo>
                  <a:pt x="26715" y="47426"/>
                </a:lnTo>
                <a:lnTo>
                  <a:pt x="38747" y="47426"/>
                </a:lnTo>
                <a:lnTo>
                  <a:pt x="42954" y="41855"/>
                </a:lnTo>
                <a:lnTo>
                  <a:pt x="44842" y="35292"/>
                </a:lnTo>
                <a:lnTo>
                  <a:pt x="44842" y="19035"/>
                </a:lnTo>
                <a:lnTo>
                  <a:pt x="42954" y="12475"/>
                </a:lnTo>
                <a:lnTo>
                  <a:pt x="38734" y="6897"/>
                </a:lnTo>
                <a:close/>
              </a:path>
              <a:path w="45085" h="71754">
                <a:moveTo>
                  <a:pt x="30522" y="0"/>
                </a:moveTo>
                <a:lnTo>
                  <a:pt x="20857" y="0"/>
                </a:lnTo>
                <a:lnTo>
                  <a:pt x="17734" y="709"/>
                </a:lnTo>
                <a:lnTo>
                  <a:pt x="12505" y="3538"/>
                </a:lnTo>
                <a:lnTo>
                  <a:pt x="10340" y="5703"/>
                </a:lnTo>
                <a:lnTo>
                  <a:pt x="8624" y="8620"/>
                </a:lnTo>
                <a:lnTo>
                  <a:pt x="14898" y="8620"/>
                </a:lnTo>
                <a:lnTo>
                  <a:pt x="18127" y="6897"/>
                </a:lnTo>
                <a:lnTo>
                  <a:pt x="38734" y="6897"/>
                </a:lnTo>
                <a:lnTo>
                  <a:pt x="35417" y="2498"/>
                </a:lnTo>
                <a:lnTo>
                  <a:pt x="30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4798" y="61020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848"/>
                </a:lnTo>
              </a:path>
            </a:pathLst>
          </a:custGeom>
          <a:ln w="86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93053" y="627449"/>
            <a:ext cx="42545" cy="54610"/>
          </a:xfrm>
          <a:custGeom>
            <a:avLst/>
            <a:gdLst/>
            <a:ahLst/>
            <a:cxnLst/>
            <a:rect l="l" t="t" r="r" b="b"/>
            <a:pathLst>
              <a:path w="42544" h="54609">
                <a:moveTo>
                  <a:pt x="37836" y="6897"/>
                </a:moveTo>
                <a:lnTo>
                  <a:pt x="23985" y="6897"/>
                </a:lnTo>
                <a:lnTo>
                  <a:pt x="27457" y="8025"/>
                </a:lnTo>
                <a:lnTo>
                  <a:pt x="32396" y="12523"/>
                </a:lnTo>
                <a:lnTo>
                  <a:pt x="33631" y="15702"/>
                </a:lnTo>
                <a:lnTo>
                  <a:pt x="33631" y="20696"/>
                </a:lnTo>
                <a:lnTo>
                  <a:pt x="15011" y="20696"/>
                </a:lnTo>
                <a:lnTo>
                  <a:pt x="9396" y="22158"/>
                </a:lnTo>
                <a:lnTo>
                  <a:pt x="1877" y="28005"/>
                </a:lnTo>
                <a:lnTo>
                  <a:pt x="0" y="32345"/>
                </a:lnTo>
                <a:lnTo>
                  <a:pt x="0" y="43034"/>
                </a:lnTo>
                <a:lnTo>
                  <a:pt x="1491" y="46974"/>
                </a:lnTo>
                <a:lnTo>
                  <a:pt x="7467" y="52857"/>
                </a:lnTo>
                <a:lnTo>
                  <a:pt x="11490" y="54327"/>
                </a:lnTo>
                <a:lnTo>
                  <a:pt x="20552" y="54327"/>
                </a:lnTo>
                <a:lnTo>
                  <a:pt x="23940" y="53625"/>
                </a:lnTo>
                <a:lnTo>
                  <a:pt x="29471" y="50821"/>
                </a:lnTo>
                <a:lnTo>
                  <a:pt x="31782" y="48649"/>
                </a:lnTo>
                <a:lnTo>
                  <a:pt x="32550" y="47426"/>
                </a:lnTo>
                <a:lnTo>
                  <a:pt x="15805" y="47426"/>
                </a:lnTo>
                <a:lnTo>
                  <a:pt x="13273" y="46525"/>
                </a:lnTo>
                <a:lnTo>
                  <a:pt x="9554" y="42906"/>
                </a:lnTo>
                <a:lnTo>
                  <a:pt x="8624" y="40451"/>
                </a:lnTo>
                <a:lnTo>
                  <a:pt x="8624" y="33491"/>
                </a:lnTo>
                <a:lnTo>
                  <a:pt x="9863" y="30750"/>
                </a:lnTo>
                <a:lnTo>
                  <a:pt x="14823" y="27534"/>
                </a:lnTo>
                <a:lnTo>
                  <a:pt x="19277" y="26730"/>
                </a:lnTo>
                <a:lnTo>
                  <a:pt x="42255" y="26730"/>
                </a:lnTo>
                <a:lnTo>
                  <a:pt x="42255" y="15639"/>
                </a:lnTo>
                <a:lnTo>
                  <a:pt x="40458" y="9734"/>
                </a:lnTo>
                <a:lnTo>
                  <a:pt x="37836" y="6897"/>
                </a:lnTo>
                <a:close/>
              </a:path>
              <a:path w="42544" h="54609">
                <a:moveTo>
                  <a:pt x="42255" y="45702"/>
                </a:moveTo>
                <a:lnTo>
                  <a:pt x="33631" y="45702"/>
                </a:lnTo>
                <a:lnTo>
                  <a:pt x="33631" y="52600"/>
                </a:lnTo>
                <a:lnTo>
                  <a:pt x="42255" y="52600"/>
                </a:lnTo>
                <a:lnTo>
                  <a:pt x="42255" y="45702"/>
                </a:lnTo>
                <a:close/>
              </a:path>
              <a:path w="42544" h="54609">
                <a:moveTo>
                  <a:pt x="42255" y="26730"/>
                </a:moveTo>
                <a:lnTo>
                  <a:pt x="33631" y="26730"/>
                </a:lnTo>
                <a:lnTo>
                  <a:pt x="33631" y="34369"/>
                </a:lnTo>
                <a:lnTo>
                  <a:pt x="32297" y="38908"/>
                </a:lnTo>
                <a:lnTo>
                  <a:pt x="26961" y="45724"/>
                </a:lnTo>
                <a:lnTo>
                  <a:pt x="23422" y="47426"/>
                </a:lnTo>
                <a:lnTo>
                  <a:pt x="32550" y="47426"/>
                </a:lnTo>
                <a:lnTo>
                  <a:pt x="33631" y="45702"/>
                </a:lnTo>
                <a:lnTo>
                  <a:pt x="42255" y="45702"/>
                </a:lnTo>
                <a:lnTo>
                  <a:pt x="42255" y="26730"/>
                </a:lnTo>
                <a:close/>
              </a:path>
              <a:path w="42544" h="54609">
                <a:moveTo>
                  <a:pt x="27836" y="0"/>
                </a:moveTo>
                <a:lnTo>
                  <a:pt x="17866" y="0"/>
                </a:lnTo>
                <a:lnTo>
                  <a:pt x="15095" y="286"/>
                </a:lnTo>
                <a:lnTo>
                  <a:pt x="9411" y="1436"/>
                </a:lnTo>
                <a:lnTo>
                  <a:pt x="6478" y="2300"/>
                </a:lnTo>
                <a:lnTo>
                  <a:pt x="3450" y="3450"/>
                </a:lnTo>
                <a:lnTo>
                  <a:pt x="3450" y="11211"/>
                </a:lnTo>
                <a:lnTo>
                  <a:pt x="5938" y="9771"/>
                </a:lnTo>
                <a:lnTo>
                  <a:pt x="8525" y="8694"/>
                </a:lnTo>
                <a:lnTo>
                  <a:pt x="13905" y="7257"/>
                </a:lnTo>
                <a:lnTo>
                  <a:pt x="16672" y="6897"/>
                </a:lnTo>
                <a:lnTo>
                  <a:pt x="37836" y="6897"/>
                </a:lnTo>
                <a:lnTo>
                  <a:pt x="33271" y="1947"/>
                </a:lnTo>
                <a:lnTo>
                  <a:pt x="27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3999" y="61020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8624" y="18972"/>
                </a:moveTo>
                <a:lnTo>
                  <a:pt x="0" y="18972"/>
                </a:lnTo>
                <a:lnTo>
                  <a:pt x="0" y="69849"/>
                </a:lnTo>
                <a:lnTo>
                  <a:pt x="8624" y="69849"/>
                </a:lnTo>
                <a:lnTo>
                  <a:pt x="8624" y="18972"/>
                </a:lnTo>
                <a:close/>
              </a:path>
              <a:path w="8889" h="69850">
                <a:moveTo>
                  <a:pt x="8624" y="0"/>
                </a:moveTo>
                <a:lnTo>
                  <a:pt x="0" y="0"/>
                </a:lnTo>
                <a:lnTo>
                  <a:pt x="0" y="10351"/>
                </a:lnTo>
                <a:lnTo>
                  <a:pt x="8624" y="10351"/>
                </a:lnTo>
                <a:lnTo>
                  <a:pt x="8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80016" y="627449"/>
            <a:ext cx="42545" cy="52705"/>
          </a:xfrm>
          <a:custGeom>
            <a:avLst/>
            <a:gdLst/>
            <a:ahLst/>
            <a:cxnLst/>
            <a:rect l="l" t="t" r="r" b="b"/>
            <a:pathLst>
              <a:path w="42544" h="52704">
                <a:moveTo>
                  <a:pt x="8624" y="1723"/>
                </a:moveTo>
                <a:lnTo>
                  <a:pt x="0" y="1723"/>
                </a:lnTo>
                <a:lnTo>
                  <a:pt x="0" y="52600"/>
                </a:lnTo>
                <a:lnTo>
                  <a:pt x="8624" y="52600"/>
                </a:lnTo>
                <a:lnTo>
                  <a:pt x="8624" y="18542"/>
                </a:lnTo>
                <a:lnTo>
                  <a:pt x="9881" y="14434"/>
                </a:lnTo>
                <a:lnTo>
                  <a:pt x="14018" y="9484"/>
                </a:lnTo>
                <a:lnTo>
                  <a:pt x="8624" y="9484"/>
                </a:lnTo>
                <a:lnTo>
                  <a:pt x="8624" y="1723"/>
                </a:lnTo>
                <a:close/>
              </a:path>
              <a:path w="42544" h="52704">
                <a:moveTo>
                  <a:pt x="38923" y="6897"/>
                </a:moveTo>
                <a:lnTo>
                  <a:pt x="26369" y="6897"/>
                </a:lnTo>
                <a:lnTo>
                  <a:pt x="29092" y="8161"/>
                </a:lnTo>
                <a:lnTo>
                  <a:pt x="32723" y="13199"/>
                </a:lnTo>
                <a:lnTo>
                  <a:pt x="33631" y="16992"/>
                </a:lnTo>
                <a:lnTo>
                  <a:pt x="33631" y="52600"/>
                </a:lnTo>
                <a:lnTo>
                  <a:pt x="42255" y="52600"/>
                </a:lnTo>
                <a:lnTo>
                  <a:pt x="42255" y="14636"/>
                </a:lnTo>
                <a:lnTo>
                  <a:pt x="40782" y="9219"/>
                </a:lnTo>
                <a:lnTo>
                  <a:pt x="38923" y="6897"/>
                </a:lnTo>
                <a:close/>
              </a:path>
              <a:path w="42544" h="52704">
                <a:moveTo>
                  <a:pt x="30540" y="0"/>
                </a:moveTo>
                <a:lnTo>
                  <a:pt x="21306" y="0"/>
                </a:lnTo>
                <a:lnTo>
                  <a:pt x="18230" y="786"/>
                </a:lnTo>
                <a:lnTo>
                  <a:pt x="12905" y="3928"/>
                </a:lnTo>
                <a:lnTo>
                  <a:pt x="10590" y="6305"/>
                </a:lnTo>
                <a:lnTo>
                  <a:pt x="8624" y="9484"/>
                </a:lnTo>
                <a:lnTo>
                  <a:pt x="14018" y="9484"/>
                </a:lnTo>
                <a:lnTo>
                  <a:pt x="14919" y="8407"/>
                </a:lnTo>
                <a:lnTo>
                  <a:pt x="18366" y="6897"/>
                </a:lnTo>
                <a:lnTo>
                  <a:pt x="38923" y="6897"/>
                </a:lnTo>
                <a:lnTo>
                  <a:pt x="34888" y="1844"/>
                </a:lnTo>
                <a:lnTo>
                  <a:pt x="30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63477" y="614514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14658" y="20696"/>
                </a:moveTo>
                <a:lnTo>
                  <a:pt x="6037" y="20696"/>
                </a:lnTo>
                <a:lnTo>
                  <a:pt x="6037" y="55099"/>
                </a:lnTo>
                <a:lnTo>
                  <a:pt x="7279" y="59497"/>
                </a:lnTo>
                <a:lnTo>
                  <a:pt x="12258" y="64326"/>
                </a:lnTo>
                <a:lnTo>
                  <a:pt x="16771" y="65535"/>
                </a:lnTo>
                <a:lnTo>
                  <a:pt x="31907" y="65535"/>
                </a:lnTo>
                <a:lnTo>
                  <a:pt x="31907" y="58637"/>
                </a:lnTo>
                <a:lnTo>
                  <a:pt x="19817" y="58637"/>
                </a:lnTo>
                <a:lnTo>
                  <a:pt x="17499" y="58038"/>
                </a:lnTo>
                <a:lnTo>
                  <a:pt x="15224" y="55642"/>
                </a:lnTo>
                <a:lnTo>
                  <a:pt x="14658" y="52934"/>
                </a:lnTo>
                <a:lnTo>
                  <a:pt x="14658" y="20696"/>
                </a:lnTo>
                <a:close/>
              </a:path>
              <a:path w="32385" h="66040">
                <a:moveTo>
                  <a:pt x="31907" y="14658"/>
                </a:moveTo>
                <a:lnTo>
                  <a:pt x="0" y="14658"/>
                </a:lnTo>
                <a:lnTo>
                  <a:pt x="0" y="20696"/>
                </a:lnTo>
                <a:lnTo>
                  <a:pt x="31907" y="20696"/>
                </a:lnTo>
                <a:lnTo>
                  <a:pt x="31907" y="14658"/>
                </a:lnTo>
                <a:close/>
              </a:path>
              <a:path w="32385" h="66040">
                <a:moveTo>
                  <a:pt x="14658" y="0"/>
                </a:moveTo>
                <a:lnTo>
                  <a:pt x="6037" y="0"/>
                </a:lnTo>
                <a:lnTo>
                  <a:pt x="6037" y="14658"/>
                </a:lnTo>
                <a:lnTo>
                  <a:pt x="14658" y="14658"/>
                </a:lnTo>
                <a:lnTo>
                  <a:pt x="14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3006" y="627449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89" h="54609">
                <a:moveTo>
                  <a:pt x="31385" y="0"/>
                </a:moveTo>
                <a:lnTo>
                  <a:pt x="17094" y="0"/>
                </a:lnTo>
                <a:lnTo>
                  <a:pt x="11105" y="2487"/>
                </a:lnTo>
                <a:lnTo>
                  <a:pt x="2219" y="12431"/>
                </a:lnTo>
                <a:lnTo>
                  <a:pt x="0" y="19149"/>
                </a:lnTo>
                <a:lnTo>
                  <a:pt x="0" y="35814"/>
                </a:lnTo>
                <a:lnTo>
                  <a:pt x="2351" y="42311"/>
                </a:lnTo>
                <a:lnTo>
                  <a:pt x="11755" y="51924"/>
                </a:lnTo>
                <a:lnTo>
                  <a:pt x="18131" y="54327"/>
                </a:lnTo>
                <a:lnTo>
                  <a:pt x="29397" y="54327"/>
                </a:lnTo>
                <a:lnTo>
                  <a:pt x="32569" y="54029"/>
                </a:lnTo>
                <a:lnTo>
                  <a:pt x="38820" y="52853"/>
                </a:lnTo>
                <a:lnTo>
                  <a:pt x="41870" y="52001"/>
                </a:lnTo>
                <a:lnTo>
                  <a:pt x="44842" y="50876"/>
                </a:lnTo>
                <a:lnTo>
                  <a:pt x="44842" y="47426"/>
                </a:lnTo>
                <a:lnTo>
                  <a:pt x="21159" y="47426"/>
                </a:lnTo>
                <a:lnTo>
                  <a:pt x="16867" y="45809"/>
                </a:lnTo>
                <a:lnTo>
                  <a:pt x="10704" y="39341"/>
                </a:lnTo>
                <a:lnTo>
                  <a:pt x="8984" y="34638"/>
                </a:lnTo>
                <a:lnTo>
                  <a:pt x="8624" y="28457"/>
                </a:lnTo>
                <a:lnTo>
                  <a:pt x="46566" y="28457"/>
                </a:lnTo>
                <a:lnTo>
                  <a:pt x="46566" y="22460"/>
                </a:lnTo>
                <a:lnTo>
                  <a:pt x="8892" y="22460"/>
                </a:lnTo>
                <a:lnTo>
                  <a:pt x="9308" y="17528"/>
                </a:lnTo>
                <a:lnTo>
                  <a:pt x="10880" y="13703"/>
                </a:lnTo>
                <a:lnTo>
                  <a:pt x="16341" y="8260"/>
                </a:lnTo>
                <a:lnTo>
                  <a:pt x="19979" y="6897"/>
                </a:lnTo>
                <a:lnTo>
                  <a:pt x="40893" y="6897"/>
                </a:lnTo>
                <a:lnTo>
                  <a:pt x="36732" y="2212"/>
                </a:lnTo>
                <a:lnTo>
                  <a:pt x="31385" y="0"/>
                </a:lnTo>
                <a:close/>
              </a:path>
              <a:path w="46989" h="54609">
                <a:moveTo>
                  <a:pt x="44842" y="43115"/>
                </a:moveTo>
                <a:lnTo>
                  <a:pt x="41895" y="44552"/>
                </a:lnTo>
                <a:lnTo>
                  <a:pt x="38926" y="45629"/>
                </a:lnTo>
                <a:lnTo>
                  <a:pt x="32944" y="47066"/>
                </a:lnTo>
                <a:lnTo>
                  <a:pt x="29857" y="47426"/>
                </a:lnTo>
                <a:lnTo>
                  <a:pt x="44842" y="47426"/>
                </a:lnTo>
                <a:lnTo>
                  <a:pt x="44842" y="43115"/>
                </a:lnTo>
                <a:close/>
              </a:path>
              <a:path w="46989" h="54609">
                <a:moveTo>
                  <a:pt x="40893" y="6897"/>
                </a:moveTo>
                <a:lnTo>
                  <a:pt x="28538" y="6897"/>
                </a:lnTo>
                <a:lnTo>
                  <a:pt x="31764" y="8304"/>
                </a:lnTo>
                <a:lnTo>
                  <a:pt x="36633" y="13927"/>
                </a:lnTo>
                <a:lnTo>
                  <a:pt x="37882" y="17693"/>
                </a:lnTo>
                <a:lnTo>
                  <a:pt x="37945" y="22419"/>
                </a:lnTo>
                <a:lnTo>
                  <a:pt x="8892" y="22460"/>
                </a:lnTo>
                <a:lnTo>
                  <a:pt x="46566" y="22460"/>
                </a:lnTo>
                <a:lnTo>
                  <a:pt x="46566" y="17076"/>
                </a:lnTo>
                <a:lnTo>
                  <a:pt x="44600" y="11060"/>
                </a:lnTo>
                <a:lnTo>
                  <a:pt x="40893" y="6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56617" y="629172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30" h="51434">
                <a:moveTo>
                  <a:pt x="11560" y="0"/>
                </a:moveTo>
                <a:lnTo>
                  <a:pt x="1723" y="0"/>
                </a:lnTo>
                <a:lnTo>
                  <a:pt x="19755" y="24253"/>
                </a:lnTo>
                <a:lnTo>
                  <a:pt x="0" y="50876"/>
                </a:lnTo>
                <a:lnTo>
                  <a:pt x="9848" y="50876"/>
                </a:lnTo>
                <a:lnTo>
                  <a:pt x="24642" y="30897"/>
                </a:lnTo>
                <a:lnTo>
                  <a:pt x="34457" y="30897"/>
                </a:lnTo>
                <a:lnTo>
                  <a:pt x="29938" y="24753"/>
                </a:lnTo>
                <a:lnTo>
                  <a:pt x="34852" y="18123"/>
                </a:lnTo>
                <a:lnTo>
                  <a:pt x="25006" y="18123"/>
                </a:lnTo>
                <a:lnTo>
                  <a:pt x="11560" y="0"/>
                </a:lnTo>
                <a:close/>
              </a:path>
              <a:path w="49530" h="51434">
                <a:moveTo>
                  <a:pt x="34457" y="30897"/>
                </a:moveTo>
                <a:lnTo>
                  <a:pt x="24642" y="30897"/>
                </a:lnTo>
                <a:lnTo>
                  <a:pt x="39356" y="50876"/>
                </a:lnTo>
                <a:lnTo>
                  <a:pt x="49153" y="50876"/>
                </a:lnTo>
                <a:lnTo>
                  <a:pt x="34457" y="30897"/>
                </a:lnTo>
                <a:close/>
              </a:path>
              <a:path w="49530" h="51434">
                <a:moveTo>
                  <a:pt x="48289" y="0"/>
                </a:moveTo>
                <a:lnTo>
                  <a:pt x="38456" y="0"/>
                </a:lnTo>
                <a:lnTo>
                  <a:pt x="25006" y="18123"/>
                </a:lnTo>
                <a:lnTo>
                  <a:pt x="34852" y="18123"/>
                </a:lnTo>
                <a:lnTo>
                  <a:pt x="48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12293" y="614514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14658" y="20696"/>
                </a:moveTo>
                <a:lnTo>
                  <a:pt x="6033" y="20696"/>
                </a:lnTo>
                <a:lnTo>
                  <a:pt x="6033" y="55099"/>
                </a:lnTo>
                <a:lnTo>
                  <a:pt x="7279" y="59497"/>
                </a:lnTo>
                <a:lnTo>
                  <a:pt x="12255" y="64326"/>
                </a:lnTo>
                <a:lnTo>
                  <a:pt x="16771" y="65535"/>
                </a:lnTo>
                <a:lnTo>
                  <a:pt x="31907" y="65535"/>
                </a:lnTo>
                <a:lnTo>
                  <a:pt x="31907" y="58637"/>
                </a:lnTo>
                <a:lnTo>
                  <a:pt x="19814" y="58637"/>
                </a:lnTo>
                <a:lnTo>
                  <a:pt x="17499" y="58038"/>
                </a:lnTo>
                <a:lnTo>
                  <a:pt x="16356" y="56844"/>
                </a:lnTo>
                <a:lnTo>
                  <a:pt x="15224" y="55642"/>
                </a:lnTo>
                <a:lnTo>
                  <a:pt x="14658" y="52934"/>
                </a:lnTo>
                <a:lnTo>
                  <a:pt x="14658" y="20696"/>
                </a:lnTo>
                <a:close/>
              </a:path>
              <a:path w="32385" h="66040">
                <a:moveTo>
                  <a:pt x="31907" y="14658"/>
                </a:moveTo>
                <a:lnTo>
                  <a:pt x="0" y="14658"/>
                </a:lnTo>
                <a:lnTo>
                  <a:pt x="0" y="20696"/>
                </a:lnTo>
                <a:lnTo>
                  <a:pt x="31907" y="20696"/>
                </a:lnTo>
                <a:lnTo>
                  <a:pt x="31907" y="14658"/>
                </a:lnTo>
                <a:close/>
              </a:path>
              <a:path w="32385" h="66040">
                <a:moveTo>
                  <a:pt x="14658" y="0"/>
                </a:moveTo>
                <a:lnTo>
                  <a:pt x="6033" y="0"/>
                </a:lnTo>
                <a:lnTo>
                  <a:pt x="6033" y="14658"/>
                </a:lnTo>
                <a:lnTo>
                  <a:pt x="14658" y="14658"/>
                </a:lnTo>
                <a:lnTo>
                  <a:pt x="14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66352" y="1038115"/>
            <a:ext cx="906231" cy="46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7174" y="1253475"/>
            <a:ext cx="38100" cy="54610"/>
          </a:xfrm>
          <a:custGeom>
            <a:avLst/>
            <a:gdLst/>
            <a:ahLst/>
            <a:cxnLst/>
            <a:rect l="l" t="t" r="r" b="b"/>
            <a:pathLst>
              <a:path w="38100" h="54609">
                <a:moveTo>
                  <a:pt x="0" y="42255"/>
                </a:moveTo>
                <a:lnTo>
                  <a:pt x="0" y="50880"/>
                </a:lnTo>
                <a:lnTo>
                  <a:pt x="3189" y="52027"/>
                </a:lnTo>
                <a:lnTo>
                  <a:pt x="6225" y="52890"/>
                </a:lnTo>
                <a:lnTo>
                  <a:pt x="11991" y="54040"/>
                </a:lnTo>
                <a:lnTo>
                  <a:pt x="14763" y="54327"/>
                </a:lnTo>
                <a:lnTo>
                  <a:pt x="23799" y="54327"/>
                </a:lnTo>
                <a:lnTo>
                  <a:pt x="28812" y="52912"/>
                </a:lnTo>
                <a:lnTo>
                  <a:pt x="35887" y="47429"/>
                </a:lnTo>
                <a:lnTo>
                  <a:pt x="14611" y="47429"/>
                </a:lnTo>
                <a:lnTo>
                  <a:pt x="11740" y="46999"/>
                </a:lnTo>
                <a:lnTo>
                  <a:pt x="5938" y="45272"/>
                </a:lnTo>
                <a:lnTo>
                  <a:pt x="2991" y="43979"/>
                </a:lnTo>
                <a:lnTo>
                  <a:pt x="0" y="42255"/>
                </a:lnTo>
                <a:close/>
              </a:path>
              <a:path w="38100" h="54609">
                <a:moveTo>
                  <a:pt x="22349" y="0"/>
                </a:moveTo>
                <a:lnTo>
                  <a:pt x="13132" y="0"/>
                </a:lnTo>
                <a:lnTo>
                  <a:pt x="8377" y="1315"/>
                </a:lnTo>
                <a:lnTo>
                  <a:pt x="1676" y="6574"/>
                </a:lnTo>
                <a:lnTo>
                  <a:pt x="0" y="10300"/>
                </a:lnTo>
                <a:lnTo>
                  <a:pt x="0" y="19101"/>
                </a:lnTo>
                <a:lnTo>
                  <a:pt x="1164" y="22228"/>
                </a:lnTo>
                <a:lnTo>
                  <a:pt x="5826" y="26785"/>
                </a:lnTo>
                <a:lnTo>
                  <a:pt x="9616" y="28471"/>
                </a:lnTo>
                <a:lnTo>
                  <a:pt x="14862" y="29578"/>
                </a:lnTo>
                <a:lnTo>
                  <a:pt x="17611" y="30276"/>
                </a:lnTo>
                <a:lnTo>
                  <a:pt x="22515" y="31444"/>
                </a:lnTo>
                <a:lnTo>
                  <a:pt x="25691" y="32661"/>
                </a:lnTo>
                <a:lnTo>
                  <a:pt x="27137" y="33928"/>
                </a:lnTo>
                <a:lnTo>
                  <a:pt x="28592" y="35185"/>
                </a:lnTo>
                <a:lnTo>
                  <a:pt x="29320" y="37001"/>
                </a:lnTo>
                <a:lnTo>
                  <a:pt x="29320" y="41932"/>
                </a:lnTo>
                <a:lnTo>
                  <a:pt x="28291" y="43916"/>
                </a:lnTo>
                <a:lnTo>
                  <a:pt x="24185" y="46728"/>
                </a:lnTo>
                <a:lnTo>
                  <a:pt x="21257" y="47429"/>
                </a:lnTo>
                <a:lnTo>
                  <a:pt x="35887" y="47429"/>
                </a:lnTo>
                <a:lnTo>
                  <a:pt x="36115" y="47253"/>
                </a:lnTo>
                <a:lnTo>
                  <a:pt x="37943" y="43413"/>
                </a:lnTo>
                <a:lnTo>
                  <a:pt x="37943" y="34296"/>
                </a:lnTo>
                <a:lnTo>
                  <a:pt x="36721" y="30974"/>
                </a:lnTo>
                <a:lnTo>
                  <a:pt x="31843" y="26211"/>
                </a:lnTo>
                <a:lnTo>
                  <a:pt x="27725" y="24370"/>
                </a:lnTo>
                <a:lnTo>
                  <a:pt x="21922" y="23070"/>
                </a:lnTo>
                <a:lnTo>
                  <a:pt x="14965" y="21416"/>
                </a:lnTo>
                <a:lnTo>
                  <a:pt x="12136" y="20354"/>
                </a:lnTo>
                <a:lnTo>
                  <a:pt x="10725" y="19240"/>
                </a:lnTo>
                <a:lnTo>
                  <a:pt x="9324" y="18120"/>
                </a:lnTo>
                <a:lnTo>
                  <a:pt x="8624" y="16580"/>
                </a:lnTo>
                <a:lnTo>
                  <a:pt x="8624" y="12042"/>
                </a:lnTo>
                <a:lnTo>
                  <a:pt x="9626" y="10109"/>
                </a:lnTo>
                <a:lnTo>
                  <a:pt x="13632" y="7540"/>
                </a:lnTo>
                <a:lnTo>
                  <a:pt x="16632" y="6901"/>
                </a:lnTo>
                <a:lnTo>
                  <a:pt x="35356" y="6901"/>
                </a:lnTo>
                <a:lnTo>
                  <a:pt x="35356" y="2587"/>
                </a:lnTo>
                <a:lnTo>
                  <a:pt x="33084" y="1727"/>
                </a:lnTo>
                <a:lnTo>
                  <a:pt x="30599" y="1080"/>
                </a:lnTo>
                <a:lnTo>
                  <a:pt x="25219" y="216"/>
                </a:lnTo>
                <a:lnTo>
                  <a:pt x="22349" y="0"/>
                </a:lnTo>
                <a:close/>
              </a:path>
              <a:path w="38100" h="54609">
                <a:moveTo>
                  <a:pt x="35356" y="6901"/>
                </a:moveTo>
                <a:lnTo>
                  <a:pt x="23261" y="6901"/>
                </a:lnTo>
                <a:lnTo>
                  <a:pt x="25803" y="7187"/>
                </a:lnTo>
                <a:lnTo>
                  <a:pt x="30707" y="8337"/>
                </a:lnTo>
                <a:lnTo>
                  <a:pt x="33074" y="9197"/>
                </a:lnTo>
                <a:lnTo>
                  <a:pt x="35356" y="10348"/>
                </a:lnTo>
                <a:lnTo>
                  <a:pt x="35356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9535" y="1236229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4" h="69850">
                <a:moveTo>
                  <a:pt x="8624" y="0"/>
                </a:moveTo>
                <a:lnTo>
                  <a:pt x="0" y="0"/>
                </a:lnTo>
                <a:lnTo>
                  <a:pt x="0" y="69849"/>
                </a:lnTo>
                <a:lnTo>
                  <a:pt x="8624" y="69849"/>
                </a:lnTo>
                <a:lnTo>
                  <a:pt x="8624" y="35792"/>
                </a:lnTo>
                <a:lnTo>
                  <a:pt x="9881" y="31679"/>
                </a:lnTo>
                <a:lnTo>
                  <a:pt x="14021" y="26730"/>
                </a:lnTo>
                <a:lnTo>
                  <a:pt x="8624" y="26730"/>
                </a:lnTo>
                <a:lnTo>
                  <a:pt x="8624" y="0"/>
                </a:lnTo>
                <a:close/>
              </a:path>
              <a:path w="42544" h="69850">
                <a:moveTo>
                  <a:pt x="38925" y="24146"/>
                </a:moveTo>
                <a:lnTo>
                  <a:pt x="26369" y="24146"/>
                </a:lnTo>
                <a:lnTo>
                  <a:pt x="29095" y="25407"/>
                </a:lnTo>
                <a:lnTo>
                  <a:pt x="32723" y="30445"/>
                </a:lnTo>
                <a:lnTo>
                  <a:pt x="33631" y="34241"/>
                </a:lnTo>
                <a:lnTo>
                  <a:pt x="33631" y="69849"/>
                </a:lnTo>
                <a:lnTo>
                  <a:pt x="42255" y="69849"/>
                </a:lnTo>
                <a:lnTo>
                  <a:pt x="42255" y="31882"/>
                </a:lnTo>
                <a:lnTo>
                  <a:pt x="40782" y="26469"/>
                </a:lnTo>
                <a:lnTo>
                  <a:pt x="38925" y="24146"/>
                </a:lnTo>
                <a:close/>
              </a:path>
              <a:path w="42544" h="69850">
                <a:moveTo>
                  <a:pt x="30542" y="17245"/>
                </a:moveTo>
                <a:lnTo>
                  <a:pt x="21308" y="17245"/>
                </a:lnTo>
                <a:lnTo>
                  <a:pt x="18231" y="18031"/>
                </a:lnTo>
                <a:lnTo>
                  <a:pt x="12904" y="21177"/>
                </a:lnTo>
                <a:lnTo>
                  <a:pt x="10590" y="23551"/>
                </a:lnTo>
                <a:lnTo>
                  <a:pt x="8624" y="26730"/>
                </a:lnTo>
                <a:lnTo>
                  <a:pt x="14021" y="26730"/>
                </a:lnTo>
                <a:lnTo>
                  <a:pt x="14921" y="25653"/>
                </a:lnTo>
                <a:lnTo>
                  <a:pt x="18365" y="24146"/>
                </a:lnTo>
                <a:lnTo>
                  <a:pt x="38925" y="24146"/>
                </a:lnTo>
                <a:lnTo>
                  <a:pt x="34888" y="19093"/>
                </a:lnTo>
                <a:lnTo>
                  <a:pt x="30542" y="17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45664" y="1253475"/>
            <a:ext cx="42545" cy="54610"/>
          </a:xfrm>
          <a:custGeom>
            <a:avLst/>
            <a:gdLst/>
            <a:ahLst/>
            <a:cxnLst/>
            <a:rect l="l" t="t" r="r" b="b"/>
            <a:pathLst>
              <a:path w="42544" h="54609">
                <a:moveTo>
                  <a:pt x="37836" y="6901"/>
                </a:moveTo>
                <a:lnTo>
                  <a:pt x="23984" y="6901"/>
                </a:lnTo>
                <a:lnTo>
                  <a:pt x="27455" y="8025"/>
                </a:lnTo>
                <a:lnTo>
                  <a:pt x="32396" y="12527"/>
                </a:lnTo>
                <a:lnTo>
                  <a:pt x="33630" y="15702"/>
                </a:lnTo>
                <a:lnTo>
                  <a:pt x="33630" y="20696"/>
                </a:lnTo>
                <a:lnTo>
                  <a:pt x="15010" y="20696"/>
                </a:lnTo>
                <a:lnTo>
                  <a:pt x="9396" y="22162"/>
                </a:lnTo>
                <a:lnTo>
                  <a:pt x="1877" y="28008"/>
                </a:lnTo>
                <a:lnTo>
                  <a:pt x="0" y="32348"/>
                </a:lnTo>
                <a:lnTo>
                  <a:pt x="0" y="43038"/>
                </a:lnTo>
                <a:lnTo>
                  <a:pt x="1491" y="46974"/>
                </a:lnTo>
                <a:lnTo>
                  <a:pt x="7465" y="52861"/>
                </a:lnTo>
                <a:lnTo>
                  <a:pt x="11489" y="54327"/>
                </a:lnTo>
                <a:lnTo>
                  <a:pt x="20552" y="54327"/>
                </a:lnTo>
                <a:lnTo>
                  <a:pt x="23938" y="53629"/>
                </a:lnTo>
                <a:lnTo>
                  <a:pt x="29472" y="50825"/>
                </a:lnTo>
                <a:lnTo>
                  <a:pt x="31780" y="48649"/>
                </a:lnTo>
                <a:lnTo>
                  <a:pt x="32546" y="47429"/>
                </a:lnTo>
                <a:lnTo>
                  <a:pt x="15805" y="47429"/>
                </a:lnTo>
                <a:lnTo>
                  <a:pt x="13272" y="46525"/>
                </a:lnTo>
                <a:lnTo>
                  <a:pt x="9554" y="42906"/>
                </a:lnTo>
                <a:lnTo>
                  <a:pt x="8623" y="40455"/>
                </a:lnTo>
                <a:lnTo>
                  <a:pt x="8623" y="33491"/>
                </a:lnTo>
                <a:lnTo>
                  <a:pt x="9862" y="30753"/>
                </a:lnTo>
                <a:lnTo>
                  <a:pt x="14822" y="27538"/>
                </a:lnTo>
                <a:lnTo>
                  <a:pt x="19278" y="26733"/>
                </a:lnTo>
                <a:lnTo>
                  <a:pt x="42255" y="26733"/>
                </a:lnTo>
                <a:lnTo>
                  <a:pt x="42255" y="15639"/>
                </a:lnTo>
                <a:lnTo>
                  <a:pt x="40457" y="9738"/>
                </a:lnTo>
                <a:lnTo>
                  <a:pt x="37836" y="6901"/>
                </a:lnTo>
                <a:close/>
              </a:path>
              <a:path w="42544" h="54609">
                <a:moveTo>
                  <a:pt x="42255" y="45702"/>
                </a:moveTo>
                <a:lnTo>
                  <a:pt x="33630" y="45702"/>
                </a:lnTo>
                <a:lnTo>
                  <a:pt x="33630" y="52603"/>
                </a:lnTo>
                <a:lnTo>
                  <a:pt x="42255" y="52603"/>
                </a:lnTo>
                <a:lnTo>
                  <a:pt x="42255" y="45702"/>
                </a:lnTo>
                <a:close/>
              </a:path>
              <a:path w="42544" h="54609">
                <a:moveTo>
                  <a:pt x="42255" y="26733"/>
                </a:moveTo>
                <a:lnTo>
                  <a:pt x="33630" y="26733"/>
                </a:lnTo>
                <a:lnTo>
                  <a:pt x="33630" y="34373"/>
                </a:lnTo>
                <a:lnTo>
                  <a:pt x="32297" y="38908"/>
                </a:lnTo>
                <a:lnTo>
                  <a:pt x="26961" y="45728"/>
                </a:lnTo>
                <a:lnTo>
                  <a:pt x="23422" y="47429"/>
                </a:lnTo>
                <a:lnTo>
                  <a:pt x="32546" y="47429"/>
                </a:lnTo>
                <a:lnTo>
                  <a:pt x="33630" y="45702"/>
                </a:lnTo>
                <a:lnTo>
                  <a:pt x="42255" y="45702"/>
                </a:lnTo>
                <a:lnTo>
                  <a:pt x="42255" y="26733"/>
                </a:lnTo>
                <a:close/>
              </a:path>
              <a:path w="42544" h="54609">
                <a:moveTo>
                  <a:pt x="27837" y="0"/>
                </a:moveTo>
                <a:lnTo>
                  <a:pt x="17866" y="0"/>
                </a:lnTo>
                <a:lnTo>
                  <a:pt x="15096" y="286"/>
                </a:lnTo>
                <a:lnTo>
                  <a:pt x="9409" y="1436"/>
                </a:lnTo>
                <a:lnTo>
                  <a:pt x="6476" y="2300"/>
                </a:lnTo>
                <a:lnTo>
                  <a:pt x="3449" y="3450"/>
                </a:lnTo>
                <a:lnTo>
                  <a:pt x="3449" y="11211"/>
                </a:lnTo>
                <a:lnTo>
                  <a:pt x="5938" y="9774"/>
                </a:lnTo>
                <a:lnTo>
                  <a:pt x="8525" y="8698"/>
                </a:lnTo>
                <a:lnTo>
                  <a:pt x="13904" y="7257"/>
                </a:lnTo>
                <a:lnTo>
                  <a:pt x="16672" y="6901"/>
                </a:lnTo>
                <a:lnTo>
                  <a:pt x="37836" y="6901"/>
                </a:lnTo>
                <a:lnTo>
                  <a:pt x="33272" y="1951"/>
                </a:lnTo>
                <a:lnTo>
                  <a:pt x="27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06610" y="1253475"/>
            <a:ext cx="29845" cy="52705"/>
          </a:xfrm>
          <a:custGeom>
            <a:avLst/>
            <a:gdLst/>
            <a:ahLst/>
            <a:cxnLst/>
            <a:rect l="l" t="t" r="r" b="b"/>
            <a:pathLst>
              <a:path w="29844" h="52705">
                <a:moveTo>
                  <a:pt x="8624" y="1727"/>
                </a:moveTo>
                <a:lnTo>
                  <a:pt x="0" y="1727"/>
                </a:lnTo>
                <a:lnTo>
                  <a:pt x="0" y="52603"/>
                </a:lnTo>
                <a:lnTo>
                  <a:pt x="8624" y="52603"/>
                </a:lnTo>
                <a:lnTo>
                  <a:pt x="8624" y="19924"/>
                </a:lnTo>
                <a:lnTo>
                  <a:pt x="9845" y="15485"/>
                </a:lnTo>
                <a:lnTo>
                  <a:pt x="14600" y="9484"/>
                </a:lnTo>
                <a:lnTo>
                  <a:pt x="8624" y="9484"/>
                </a:lnTo>
                <a:lnTo>
                  <a:pt x="8624" y="1727"/>
                </a:lnTo>
                <a:close/>
              </a:path>
              <a:path w="29844" h="52705">
                <a:moveTo>
                  <a:pt x="25740" y="0"/>
                </a:moveTo>
                <a:lnTo>
                  <a:pt x="21293" y="0"/>
                </a:lnTo>
                <a:lnTo>
                  <a:pt x="17983" y="782"/>
                </a:lnTo>
                <a:lnTo>
                  <a:pt x="12531" y="3898"/>
                </a:lnTo>
                <a:lnTo>
                  <a:pt x="10320" y="6280"/>
                </a:lnTo>
                <a:lnTo>
                  <a:pt x="8624" y="9484"/>
                </a:lnTo>
                <a:lnTo>
                  <a:pt x="14600" y="9484"/>
                </a:lnTo>
                <a:lnTo>
                  <a:pt x="14740" y="9308"/>
                </a:lnTo>
                <a:lnTo>
                  <a:pt x="18248" y="7761"/>
                </a:lnTo>
                <a:lnTo>
                  <a:pt x="29310" y="7761"/>
                </a:lnTo>
                <a:lnTo>
                  <a:pt x="29278" y="863"/>
                </a:lnTo>
                <a:lnTo>
                  <a:pt x="28453" y="576"/>
                </a:lnTo>
                <a:lnTo>
                  <a:pt x="27702" y="360"/>
                </a:lnTo>
                <a:lnTo>
                  <a:pt x="26354" y="73"/>
                </a:lnTo>
                <a:lnTo>
                  <a:pt x="25740" y="0"/>
                </a:lnTo>
                <a:close/>
              </a:path>
              <a:path w="29844" h="52705">
                <a:moveTo>
                  <a:pt x="29310" y="7761"/>
                </a:moveTo>
                <a:lnTo>
                  <a:pt x="24105" y="7761"/>
                </a:lnTo>
                <a:lnTo>
                  <a:pt x="25287" y="7900"/>
                </a:lnTo>
                <a:lnTo>
                  <a:pt x="27424" y="8459"/>
                </a:lnTo>
                <a:lnTo>
                  <a:pt x="28412" y="8892"/>
                </a:lnTo>
                <a:lnTo>
                  <a:pt x="29318" y="9484"/>
                </a:lnTo>
                <a:lnTo>
                  <a:pt x="29310" y="7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9584" y="1253475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09">
                <a:moveTo>
                  <a:pt x="31385" y="0"/>
                </a:moveTo>
                <a:lnTo>
                  <a:pt x="17094" y="0"/>
                </a:lnTo>
                <a:lnTo>
                  <a:pt x="11102" y="2491"/>
                </a:lnTo>
                <a:lnTo>
                  <a:pt x="2219" y="12431"/>
                </a:lnTo>
                <a:lnTo>
                  <a:pt x="0" y="19152"/>
                </a:lnTo>
                <a:lnTo>
                  <a:pt x="0" y="35814"/>
                </a:lnTo>
                <a:lnTo>
                  <a:pt x="2349" y="42314"/>
                </a:lnTo>
                <a:lnTo>
                  <a:pt x="11754" y="51924"/>
                </a:lnTo>
                <a:lnTo>
                  <a:pt x="18132" y="54327"/>
                </a:lnTo>
                <a:lnTo>
                  <a:pt x="29396" y="54327"/>
                </a:lnTo>
                <a:lnTo>
                  <a:pt x="32567" y="54029"/>
                </a:lnTo>
                <a:lnTo>
                  <a:pt x="38818" y="52853"/>
                </a:lnTo>
                <a:lnTo>
                  <a:pt x="41868" y="52001"/>
                </a:lnTo>
                <a:lnTo>
                  <a:pt x="44841" y="50880"/>
                </a:lnTo>
                <a:lnTo>
                  <a:pt x="44841" y="47429"/>
                </a:lnTo>
                <a:lnTo>
                  <a:pt x="21158" y="47429"/>
                </a:lnTo>
                <a:lnTo>
                  <a:pt x="16864" y="45813"/>
                </a:lnTo>
                <a:lnTo>
                  <a:pt x="10702" y="39345"/>
                </a:lnTo>
                <a:lnTo>
                  <a:pt x="8982" y="34638"/>
                </a:lnTo>
                <a:lnTo>
                  <a:pt x="8623" y="28457"/>
                </a:lnTo>
                <a:lnTo>
                  <a:pt x="46565" y="28457"/>
                </a:lnTo>
                <a:lnTo>
                  <a:pt x="46565" y="22463"/>
                </a:lnTo>
                <a:lnTo>
                  <a:pt x="8892" y="22463"/>
                </a:lnTo>
                <a:lnTo>
                  <a:pt x="9305" y="17532"/>
                </a:lnTo>
                <a:lnTo>
                  <a:pt x="10877" y="13703"/>
                </a:lnTo>
                <a:lnTo>
                  <a:pt x="16339" y="8260"/>
                </a:lnTo>
                <a:lnTo>
                  <a:pt x="19977" y="6901"/>
                </a:lnTo>
                <a:lnTo>
                  <a:pt x="40893" y="6901"/>
                </a:lnTo>
                <a:lnTo>
                  <a:pt x="36730" y="2215"/>
                </a:lnTo>
                <a:lnTo>
                  <a:pt x="31385" y="0"/>
                </a:lnTo>
                <a:close/>
              </a:path>
              <a:path w="46990" h="54609">
                <a:moveTo>
                  <a:pt x="44841" y="43115"/>
                </a:moveTo>
                <a:lnTo>
                  <a:pt x="41894" y="44552"/>
                </a:lnTo>
                <a:lnTo>
                  <a:pt x="38926" y="45632"/>
                </a:lnTo>
                <a:lnTo>
                  <a:pt x="32944" y="47069"/>
                </a:lnTo>
                <a:lnTo>
                  <a:pt x="29854" y="47429"/>
                </a:lnTo>
                <a:lnTo>
                  <a:pt x="44841" y="47429"/>
                </a:lnTo>
                <a:lnTo>
                  <a:pt x="44841" y="43115"/>
                </a:lnTo>
                <a:close/>
              </a:path>
              <a:path w="46990" h="54609">
                <a:moveTo>
                  <a:pt x="40893" y="6901"/>
                </a:moveTo>
                <a:lnTo>
                  <a:pt x="28538" y="6901"/>
                </a:lnTo>
                <a:lnTo>
                  <a:pt x="31763" y="8304"/>
                </a:lnTo>
                <a:lnTo>
                  <a:pt x="36630" y="13927"/>
                </a:lnTo>
                <a:lnTo>
                  <a:pt x="37880" y="17697"/>
                </a:lnTo>
                <a:lnTo>
                  <a:pt x="37943" y="22419"/>
                </a:lnTo>
                <a:lnTo>
                  <a:pt x="8892" y="22463"/>
                </a:lnTo>
                <a:lnTo>
                  <a:pt x="46565" y="22463"/>
                </a:lnTo>
                <a:lnTo>
                  <a:pt x="46565" y="17076"/>
                </a:lnTo>
                <a:lnTo>
                  <a:pt x="44599" y="11060"/>
                </a:lnTo>
                <a:lnTo>
                  <a:pt x="40893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97340" y="1236229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23970" y="17245"/>
                </a:moveTo>
                <a:lnTo>
                  <a:pt x="14305" y="17245"/>
                </a:lnTo>
                <a:lnTo>
                  <a:pt x="9418" y="19744"/>
                </a:lnTo>
                <a:lnTo>
                  <a:pt x="1882" y="29725"/>
                </a:lnTo>
                <a:lnTo>
                  <a:pt x="0" y="36280"/>
                </a:lnTo>
                <a:lnTo>
                  <a:pt x="0" y="52541"/>
                </a:lnTo>
                <a:lnTo>
                  <a:pt x="1882" y="59100"/>
                </a:lnTo>
                <a:lnTo>
                  <a:pt x="9418" y="69081"/>
                </a:lnTo>
                <a:lnTo>
                  <a:pt x="14305" y="71573"/>
                </a:lnTo>
                <a:lnTo>
                  <a:pt x="23970" y="71573"/>
                </a:lnTo>
                <a:lnTo>
                  <a:pt x="27110" y="70867"/>
                </a:lnTo>
                <a:lnTo>
                  <a:pt x="32337" y="68037"/>
                </a:lnTo>
                <a:lnTo>
                  <a:pt x="34502" y="65869"/>
                </a:lnTo>
                <a:lnTo>
                  <a:pt x="35203" y="64675"/>
                </a:lnTo>
                <a:lnTo>
                  <a:pt x="18109" y="64675"/>
                </a:lnTo>
                <a:lnTo>
                  <a:pt x="14740" y="62878"/>
                </a:lnTo>
                <a:lnTo>
                  <a:pt x="9845" y="55683"/>
                </a:lnTo>
                <a:lnTo>
                  <a:pt x="8624" y="50726"/>
                </a:lnTo>
                <a:lnTo>
                  <a:pt x="8624" y="38096"/>
                </a:lnTo>
                <a:lnTo>
                  <a:pt x="9845" y="33142"/>
                </a:lnTo>
                <a:lnTo>
                  <a:pt x="14740" y="25947"/>
                </a:lnTo>
                <a:lnTo>
                  <a:pt x="18109" y="24146"/>
                </a:lnTo>
                <a:lnTo>
                  <a:pt x="35204" y="24146"/>
                </a:lnTo>
                <a:lnTo>
                  <a:pt x="34502" y="22952"/>
                </a:lnTo>
                <a:lnTo>
                  <a:pt x="32337" y="20788"/>
                </a:lnTo>
                <a:lnTo>
                  <a:pt x="27110" y="17954"/>
                </a:lnTo>
                <a:lnTo>
                  <a:pt x="23970" y="17245"/>
                </a:lnTo>
                <a:close/>
              </a:path>
              <a:path w="45085" h="71755">
                <a:moveTo>
                  <a:pt x="44842" y="62948"/>
                </a:moveTo>
                <a:lnTo>
                  <a:pt x="36217" y="62948"/>
                </a:lnTo>
                <a:lnTo>
                  <a:pt x="36217" y="69849"/>
                </a:lnTo>
                <a:lnTo>
                  <a:pt x="44842" y="69849"/>
                </a:lnTo>
                <a:lnTo>
                  <a:pt x="44842" y="62948"/>
                </a:lnTo>
                <a:close/>
              </a:path>
              <a:path w="45085" h="71755">
                <a:moveTo>
                  <a:pt x="35204" y="24146"/>
                </a:moveTo>
                <a:lnTo>
                  <a:pt x="26679" y="24146"/>
                </a:lnTo>
                <a:lnTo>
                  <a:pt x="30051" y="25947"/>
                </a:lnTo>
                <a:lnTo>
                  <a:pt x="34983" y="33142"/>
                </a:lnTo>
                <a:lnTo>
                  <a:pt x="36217" y="38096"/>
                </a:lnTo>
                <a:lnTo>
                  <a:pt x="36217" y="50726"/>
                </a:lnTo>
                <a:lnTo>
                  <a:pt x="34983" y="55683"/>
                </a:lnTo>
                <a:lnTo>
                  <a:pt x="30051" y="62878"/>
                </a:lnTo>
                <a:lnTo>
                  <a:pt x="26679" y="64675"/>
                </a:lnTo>
                <a:lnTo>
                  <a:pt x="35203" y="64675"/>
                </a:lnTo>
                <a:lnTo>
                  <a:pt x="36217" y="62948"/>
                </a:lnTo>
                <a:lnTo>
                  <a:pt x="44842" y="62948"/>
                </a:lnTo>
                <a:lnTo>
                  <a:pt x="44842" y="25870"/>
                </a:lnTo>
                <a:lnTo>
                  <a:pt x="36217" y="25870"/>
                </a:lnTo>
                <a:lnTo>
                  <a:pt x="35204" y="24146"/>
                </a:lnTo>
                <a:close/>
              </a:path>
              <a:path w="45085" h="71755">
                <a:moveTo>
                  <a:pt x="44842" y="0"/>
                </a:moveTo>
                <a:lnTo>
                  <a:pt x="36217" y="0"/>
                </a:lnTo>
                <a:lnTo>
                  <a:pt x="36217" y="25870"/>
                </a:lnTo>
                <a:lnTo>
                  <a:pt x="44842" y="25870"/>
                </a:lnTo>
                <a:lnTo>
                  <a:pt x="4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90287" y="1236229"/>
            <a:ext cx="45085" cy="69850"/>
          </a:xfrm>
          <a:custGeom>
            <a:avLst/>
            <a:gdLst/>
            <a:ahLst/>
            <a:cxnLst/>
            <a:rect l="l" t="t" r="r" b="b"/>
            <a:pathLst>
              <a:path w="45085" h="69850">
                <a:moveTo>
                  <a:pt x="8624" y="0"/>
                </a:moveTo>
                <a:lnTo>
                  <a:pt x="0" y="0"/>
                </a:lnTo>
                <a:lnTo>
                  <a:pt x="0" y="69849"/>
                </a:lnTo>
                <a:lnTo>
                  <a:pt x="8624" y="69849"/>
                </a:lnTo>
                <a:lnTo>
                  <a:pt x="8624" y="45000"/>
                </a:lnTo>
                <a:lnTo>
                  <a:pt x="19462" y="45000"/>
                </a:lnTo>
                <a:lnTo>
                  <a:pt x="17195" y="42781"/>
                </a:lnTo>
                <a:lnTo>
                  <a:pt x="19304" y="40907"/>
                </a:lnTo>
                <a:lnTo>
                  <a:pt x="8624" y="40907"/>
                </a:lnTo>
                <a:lnTo>
                  <a:pt x="8624" y="0"/>
                </a:lnTo>
                <a:close/>
              </a:path>
              <a:path w="45085" h="69850">
                <a:moveTo>
                  <a:pt x="19462" y="45000"/>
                </a:moveTo>
                <a:lnTo>
                  <a:pt x="8624" y="45000"/>
                </a:lnTo>
                <a:lnTo>
                  <a:pt x="34103" y="69849"/>
                </a:lnTo>
                <a:lnTo>
                  <a:pt x="44840" y="69849"/>
                </a:lnTo>
                <a:lnTo>
                  <a:pt x="19462" y="45000"/>
                </a:lnTo>
                <a:close/>
              </a:path>
              <a:path w="45085" h="69850">
                <a:moveTo>
                  <a:pt x="43980" y="18972"/>
                </a:moveTo>
                <a:lnTo>
                  <a:pt x="33375" y="18972"/>
                </a:lnTo>
                <a:lnTo>
                  <a:pt x="8624" y="40907"/>
                </a:lnTo>
                <a:lnTo>
                  <a:pt x="19304" y="40907"/>
                </a:lnTo>
                <a:lnTo>
                  <a:pt x="43980" y="18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37832" y="1253475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89" h="54609">
                <a:moveTo>
                  <a:pt x="31382" y="0"/>
                </a:moveTo>
                <a:lnTo>
                  <a:pt x="17091" y="0"/>
                </a:lnTo>
                <a:lnTo>
                  <a:pt x="11101" y="2491"/>
                </a:lnTo>
                <a:lnTo>
                  <a:pt x="2215" y="12431"/>
                </a:lnTo>
                <a:lnTo>
                  <a:pt x="0" y="19152"/>
                </a:lnTo>
                <a:lnTo>
                  <a:pt x="0" y="35814"/>
                </a:lnTo>
                <a:lnTo>
                  <a:pt x="2348" y="42314"/>
                </a:lnTo>
                <a:lnTo>
                  <a:pt x="11751" y="51924"/>
                </a:lnTo>
                <a:lnTo>
                  <a:pt x="18127" y="54327"/>
                </a:lnTo>
                <a:lnTo>
                  <a:pt x="29394" y="54327"/>
                </a:lnTo>
                <a:lnTo>
                  <a:pt x="32565" y="54029"/>
                </a:lnTo>
                <a:lnTo>
                  <a:pt x="38816" y="52853"/>
                </a:lnTo>
                <a:lnTo>
                  <a:pt x="41866" y="52001"/>
                </a:lnTo>
                <a:lnTo>
                  <a:pt x="44839" y="50880"/>
                </a:lnTo>
                <a:lnTo>
                  <a:pt x="44839" y="47429"/>
                </a:lnTo>
                <a:lnTo>
                  <a:pt x="21155" y="47429"/>
                </a:lnTo>
                <a:lnTo>
                  <a:pt x="16863" y="45813"/>
                </a:lnTo>
                <a:lnTo>
                  <a:pt x="10700" y="39345"/>
                </a:lnTo>
                <a:lnTo>
                  <a:pt x="8981" y="34638"/>
                </a:lnTo>
                <a:lnTo>
                  <a:pt x="8620" y="28457"/>
                </a:lnTo>
                <a:lnTo>
                  <a:pt x="46562" y="28457"/>
                </a:lnTo>
                <a:lnTo>
                  <a:pt x="46562" y="22463"/>
                </a:lnTo>
                <a:lnTo>
                  <a:pt x="8889" y="22463"/>
                </a:lnTo>
                <a:lnTo>
                  <a:pt x="9304" y="17532"/>
                </a:lnTo>
                <a:lnTo>
                  <a:pt x="10877" y="13703"/>
                </a:lnTo>
                <a:lnTo>
                  <a:pt x="16337" y="8260"/>
                </a:lnTo>
                <a:lnTo>
                  <a:pt x="19975" y="6901"/>
                </a:lnTo>
                <a:lnTo>
                  <a:pt x="40893" y="6901"/>
                </a:lnTo>
                <a:lnTo>
                  <a:pt x="36729" y="2215"/>
                </a:lnTo>
                <a:lnTo>
                  <a:pt x="31382" y="0"/>
                </a:lnTo>
                <a:close/>
              </a:path>
              <a:path w="46989" h="54609">
                <a:moveTo>
                  <a:pt x="44839" y="43115"/>
                </a:moveTo>
                <a:lnTo>
                  <a:pt x="41892" y="44552"/>
                </a:lnTo>
                <a:lnTo>
                  <a:pt x="38922" y="45632"/>
                </a:lnTo>
                <a:lnTo>
                  <a:pt x="32940" y="47069"/>
                </a:lnTo>
                <a:lnTo>
                  <a:pt x="29849" y="47429"/>
                </a:lnTo>
                <a:lnTo>
                  <a:pt x="44839" y="47429"/>
                </a:lnTo>
                <a:lnTo>
                  <a:pt x="44839" y="43115"/>
                </a:lnTo>
                <a:close/>
              </a:path>
              <a:path w="46989" h="54609">
                <a:moveTo>
                  <a:pt x="40893" y="6901"/>
                </a:moveTo>
                <a:lnTo>
                  <a:pt x="28538" y="6901"/>
                </a:lnTo>
                <a:lnTo>
                  <a:pt x="31760" y="8304"/>
                </a:lnTo>
                <a:lnTo>
                  <a:pt x="36629" y="13927"/>
                </a:lnTo>
                <a:lnTo>
                  <a:pt x="37879" y="17697"/>
                </a:lnTo>
                <a:lnTo>
                  <a:pt x="37938" y="22419"/>
                </a:lnTo>
                <a:lnTo>
                  <a:pt x="8889" y="22463"/>
                </a:lnTo>
                <a:lnTo>
                  <a:pt x="46562" y="22463"/>
                </a:lnTo>
                <a:lnTo>
                  <a:pt x="46562" y="17076"/>
                </a:lnTo>
                <a:lnTo>
                  <a:pt x="44596" y="11060"/>
                </a:lnTo>
                <a:lnTo>
                  <a:pt x="40893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93001" y="1255202"/>
            <a:ext cx="49530" cy="69850"/>
          </a:xfrm>
          <a:custGeom>
            <a:avLst/>
            <a:gdLst/>
            <a:ahLst/>
            <a:cxnLst/>
            <a:rect l="l" t="t" r="r" b="b"/>
            <a:pathLst>
              <a:path w="49530" h="69850">
                <a:moveTo>
                  <a:pt x="8569" y="0"/>
                </a:moveTo>
                <a:lnTo>
                  <a:pt x="0" y="0"/>
                </a:lnTo>
                <a:lnTo>
                  <a:pt x="20262" y="49987"/>
                </a:lnTo>
                <a:lnTo>
                  <a:pt x="18766" y="53798"/>
                </a:lnTo>
                <a:lnTo>
                  <a:pt x="17223" y="57770"/>
                </a:lnTo>
                <a:lnTo>
                  <a:pt x="15816" y="60284"/>
                </a:lnTo>
                <a:lnTo>
                  <a:pt x="13284" y="62415"/>
                </a:lnTo>
                <a:lnTo>
                  <a:pt x="11501" y="62948"/>
                </a:lnTo>
                <a:lnTo>
                  <a:pt x="4310" y="62948"/>
                </a:lnTo>
                <a:lnTo>
                  <a:pt x="4310" y="69849"/>
                </a:lnTo>
                <a:lnTo>
                  <a:pt x="14724" y="69849"/>
                </a:lnTo>
                <a:lnTo>
                  <a:pt x="17715" y="68930"/>
                </a:lnTo>
                <a:lnTo>
                  <a:pt x="22188" y="65267"/>
                </a:lnTo>
                <a:lnTo>
                  <a:pt x="24484" y="61349"/>
                </a:lnTo>
                <a:lnTo>
                  <a:pt x="26840" y="55349"/>
                </a:lnTo>
                <a:lnTo>
                  <a:pt x="33114" y="39786"/>
                </a:lnTo>
                <a:lnTo>
                  <a:pt x="24440" y="39786"/>
                </a:lnTo>
                <a:lnTo>
                  <a:pt x="8569" y="0"/>
                </a:lnTo>
                <a:close/>
              </a:path>
              <a:path w="49530" h="69850">
                <a:moveTo>
                  <a:pt x="49153" y="0"/>
                </a:moveTo>
                <a:lnTo>
                  <a:pt x="40311" y="0"/>
                </a:lnTo>
                <a:lnTo>
                  <a:pt x="24440" y="39786"/>
                </a:lnTo>
                <a:lnTo>
                  <a:pt x="33114" y="39786"/>
                </a:lnTo>
                <a:lnTo>
                  <a:pt x="49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43424" y="2408657"/>
            <a:ext cx="38100" cy="54610"/>
          </a:xfrm>
          <a:custGeom>
            <a:avLst/>
            <a:gdLst/>
            <a:ahLst/>
            <a:cxnLst/>
            <a:rect l="l" t="t" r="r" b="b"/>
            <a:pathLst>
              <a:path w="38100" h="54610">
                <a:moveTo>
                  <a:pt x="0" y="42255"/>
                </a:moveTo>
                <a:lnTo>
                  <a:pt x="0" y="50880"/>
                </a:lnTo>
                <a:lnTo>
                  <a:pt x="3189" y="52027"/>
                </a:lnTo>
                <a:lnTo>
                  <a:pt x="6225" y="52890"/>
                </a:lnTo>
                <a:lnTo>
                  <a:pt x="11991" y="54040"/>
                </a:lnTo>
                <a:lnTo>
                  <a:pt x="14763" y="54327"/>
                </a:lnTo>
                <a:lnTo>
                  <a:pt x="23799" y="54327"/>
                </a:lnTo>
                <a:lnTo>
                  <a:pt x="28812" y="52912"/>
                </a:lnTo>
                <a:lnTo>
                  <a:pt x="35887" y="47429"/>
                </a:lnTo>
                <a:lnTo>
                  <a:pt x="14611" y="47429"/>
                </a:lnTo>
                <a:lnTo>
                  <a:pt x="11740" y="46999"/>
                </a:lnTo>
                <a:lnTo>
                  <a:pt x="5938" y="45272"/>
                </a:lnTo>
                <a:lnTo>
                  <a:pt x="2991" y="43979"/>
                </a:lnTo>
                <a:lnTo>
                  <a:pt x="0" y="42255"/>
                </a:lnTo>
                <a:close/>
              </a:path>
              <a:path w="38100" h="54610">
                <a:moveTo>
                  <a:pt x="22349" y="0"/>
                </a:moveTo>
                <a:lnTo>
                  <a:pt x="13132" y="0"/>
                </a:lnTo>
                <a:lnTo>
                  <a:pt x="8377" y="1315"/>
                </a:lnTo>
                <a:lnTo>
                  <a:pt x="1675" y="6574"/>
                </a:lnTo>
                <a:lnTo>
                  <a:pt x="0" y="10300"/>
                </a:lnTo>
                <a:lnTo>
                  <a:pt x="0" y="19101"/>
                </a:lnTo>
                <a:lnTo>
                  <a:pt x="1164" y="22228"/>
                </a:lnTo>
                <a:lnTo>
                  <a:pt x="5826" y="26785"/>
                </a:lnTo>
                <a:lnTo>
                  <a:pt x="9616" y="28471"/>
                </a:lnTo>
                <a:lnTo>
                  <a:pt x="14862" y="29578"/>
                </a:lnTo>
                <a:lnTo>
                  <a:pt x="17611" y="30276"/>
                </a:lnTo>
                <a:lnTo>
                  <a:pt x="22515" y="31444"/>
                </a:lnTo>
                <a:lnTo>
                  <a:pt x="25690" y="32661"/>
                </a:lnTo>
                <a:lnTo>
                  <a:pt x="27137" y="33928"/>
                </a:lnTo>
                <a:lnTo>
                  <a:pt x="28592" y="35185"/>
                </a:lnTo>
                <a:lnTo>
                  <a:pt x="29320" y="37001"/>
                </a:lnTo>
                <a:lnTo>
                  <a:pt x="29320" y="41932"/>
                </a:lnTo>
                <a:lnTo>
                  <a:pt x="28291" y="43916"/>
                </a:lnTo>
                <a:lnTo>
                  <a:pt x="24185" y="46728"/>
                </a:lnTo>
                <a:lnTo>
                  <a:pt x="21257" y="47429"/>
                </a:lnTo>
                <a:lnTo>
                  <a:pt x="35887" y="47429"/>
                </a:lnTo>
                <a:lnTo>
                  <a:pt x="36115" y="47253"/>
                </a:lnTo>
                <a:lnTo>
                  <a:pt x="37943" y="43413"/>
                </a:lnTo>
                <a:lnTo>
                  <a:pt x="37943" y="34296"/>
                </a:lnTo>
                <a:lnTo>
                  <a:pt x="36721" y="30974"/>
                </a:lnTo>
                <a:lnTo>
                  <a:pt x="31843" y="26211"/>
                </a:lnTo>
                <a:lnTo>
                  <a:pt x="27725" y="24370"/>
                </a:lnTo>
                <a:lnTo>
                  <a:pt x="21922" y="23070"/>
                </a:lnTo>
                <a:lnTo>
                  <a:pt x="14965" y="21416"/>
                </a:lnTo>
                <a:lnTo>
                  <a:pt x="12136" y="20354"/>
                </a:lnTo>
                <a:lnTo>
                  <a:pt x="10725" y="19240"/>
                </a:lnTo>
                <a:lnTo>
                  <a:pt x="9324" y="18120"/>
                </a:lnTo>
                <a:lnTo>
                  <a:pt x="8624" y="16580"/>
                </a:lnTo>
                <a:lnTo>
                  <a:pt x="8624" y="12042"/>
                </a:lnTo>
                <a:lnTo>
                  <a:pt x="9626" y="10109"/>
                </a:lnTo>
                <a:lnTo>
                  <a:pt x="13631" y="7544"/>
                </a:lnTo>
                <a:lnTo>
                  <a:pt x="16632" y="6901"/>
                </a:lnTo>
                <a:lnTo>
                  <a:pt x="35356" y="6901"/>
                </a:lnTo>
                <a:lnTo>
                  <a:pt x="35356" y="2590"/>
                </a:lnTo>
                <a:lnTo>
                  <a:pt x="33084" y="1727"/>
                </a:lnTo>
                <a:lnTo>
                  <a:pt x="30599" y="1080"/>
                </a:lnTo>
                <a:lnTo>
                  <a:pt x="25219" y="216"/>
                </a:lnTo>
                <a:lnTo>
                  <a:pt x="22349" y="0"/>
                </a:lnTo>
                <a:close/>
              </a:path>
              <a:path w="38100" h="54610">
                <a:moveTo>
                  <a:pt x="35356" y="6901"/>
                </a:moveTo>
                <a:lnTo>
                  <a:pt x="23261" y="6901"/>
                </a:lnTo>
                <a:lnTo>
                  <a:pt x="25803" y="7187"/>
                </a:lnTo>
                <a:lnTo>
                  <a:pt x="30706" y="8337"/>
                </a:lnTo>
                <a:lnTo>
                  <a:pt x="33074" y="9197"/>
                </a:lnTo>
                <a:lnTo>
                  <a:pt x="35356" y="10348"/>
                </a:lnTo>
                <a:lnTo>
                  <a:pt x="35356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95785" y="2391411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4" h="69850">
                <a:moveTo>
                  <a:pt x="8624" y="0"/>
                </a:moveTo>
                <a:lnTo>
                  <a:pt x="0" y="0"/>
                </a:lnTo>
                <a:lnTo>
                  <a:pt x="0" y="69849"/>
                </a:lnTo>
                <a:lnTo>
                  <a:pt x="8624" y="69849"/>
                </a:lnTo>
                <a:lnTo>
                  <a:pt x="8624" y="35792"/>
                </a:lnTo>
                <a:lnTo>
                  <a:pt x="9881" y="31683"/>
                </a:lnTo>
                <a:lnTo>
                  <a:pt x="14019" y="26733"/>
                </a:lnTo>
                <a:lnTo>
                  <a:pt x="8624" y="26733"/>
                </a:lnTo>
                <a:lnTo>
                  <a:pt x="8624" y="0"/>
                </a:lnTo>
                <a:close/>
              </a:path>
              <a:path w="42544" h="69850">
                <a:moveTo>
                  <a:pt x="38925" y="24146"/>
                </a:moveTo>
                <a:lnTo>
                  <a:pt x="26369" y="24146"/>
                </a:lnTo>
                <a:lnTo>
                  <a:pt x="29095" y="25407"/>
                </a:lnTo>
                <a:lnTo>
                  <a:pt x="32723" y="30445"/>
                </a:lnTo>
                <a:lnTo>
                  <a:pt x="33631" y="34241"/>
                </a:lnTo>
                <a:lnTo>
                  <a:pt x="33631" y="69849"/>
                </a:lnTo>
                <a:lnTo>
                  <a:pt x="42255" y="69849"/>
                </a:lnTo>
                <a:lnTo>
                  <a:pt x="42255" y="31882"/>
                </a:lnTo>
                <a:lnTo>
                  <a:pt x="40781" y="26469"/>
                </a:lnTo>
                <a:lnTo>
                  <a:pt x="38925" y="24146"/>
                </a:lnTo>
                <a:close/>
              </a:path>
              <a:path w="42544" h="69850">
                <a:moveTo>
                  <a:pt x="30542" y="17245"/>
                </a:moveTo>
                <a:lnTo>
                  <a:pt x="21308" y="17245"/>
                </a:lnTo>
                <a:lnTo>
                  <a:pt x="18230" y="18031"/>
                </a:lnTo>
                <a:lnTo>
                  <a:pt x="12904" y="21177"/>
                </a:lnTo>
                <a:lnTo>
                  <a:pt x="10590" y="23551"/>
                </a:lnTo>
                <a:lnTo>
                  <a:pt x="8624" y="26733"/>
                </a:lnTo>
                <a:lnTo>
                  <a:pt x="14019" y="26733"/>
                </a:lnTo>
                <a:lnTo>
                  <a:pt x="14920" y="25657"/>
                </a:lnTo>
                <a:lnTo>
                  <a:pt x="18365" y="24146"/>
                </a:lnTo>
                <a:lnTo>
                  <a:pt x="38925" y="24146"/>
                </a:lnTo>
                <a:lnTo>
                  <a:pt x="34888" y="19093"/>
                </a:lnTo>
                <a:lnTo>
                  <a:pt x="30542" y="17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51914" y="2408657"/>
            <a:ext cx="42545" cy="54610"/>
          </a:xfrm>
          <a:custGeom>
            <a:avLst/>
            <a:gdLst/>
            <a:ahLst/>
            <a:cxnLst/>
            <a:rect l="l" t="t" r="r" b="b"/>
            <a:pathLst>
              <a:path w="42544" h="54610">
                <a:moveTo>
                  <a:pt x="37836" y="6901"/>
                </a:moveTo>
                <a:lnTo>
                  <a:pt x="23983" y="6901"/>
                </a:lnTo>
                <a:lnTo>
                  <a:pt x="27455" y="8029"/>
                </a:lnTo>
                <a:lnTo>
                  <a:pt x="32396" y="12527"/>
                </a:lnTo>
                <a:lnTo>
                  <a:pt x="33631" y="15702"/>
                </a:lnTo>
                <a:lnTo>
                  <a:pt x="33631" y="20696"/>
                </a:lnTo>
                <a:lnTo>
                  <a:pt x="15010" y="20696"/>
                </a:lnTo>
                <a:lnTo>
                  <a:pt x="9396" y="22162"/>
                </a:lnTo>
                <a:lnTo>
                  <a:pt x="1877" y="28008"/>
                </a:lnTo>
                <a:lnTo>
                  <a:pt x="0" y="32348"/>
                </a:lnTo>
                <a:lnTo>
                  <a:pt x="0" y="43038"/>
                </a:lnTo>
                <a:lnTo>
                  <a:pt x="1491" y="46974"/>
                </a:lnTo>
                <a:lnTo>
                  <a:pt x="7464" y="52861"/>
                </a:lnTo>
                <a:lnTo>
                  <a:pt x="11489" y="54327"/>
                </a:lnTo>
                <a:lnTo>
                  <a:pt x="20552" y="54327"/>
                </a:lnTo>
                <a:lnTo>
                  <a:pt x="23939" y="53629"/>
                </a:lnTo>
                <a:lnTo>
                  <a:pt x="29472" y="50825"/>
                </a:lnTo>
                <a:lnTo>
                  <a:pt x="31781" y="48649"/>
                </a:lnTo>
                <a:lnTo>
                  <a:pt x="32547" y="47429"/>
                </a:lnTo>
                <a:lnTo>
                  <a:pt x="15805" y="47429"/>
                </a:lnTo>
                <a:lnTo>
                  <a:pt x="13272" y="46525"/>
                </a:lnTo>
                <a:lnTo>
                  <a:pt x="9552" y="42906"/>
                </a:lnTo>
                <a:lnTo>
                  <a:pt x="8624" y="40455"/>
                </a:lnTo>
                <a:lnTo>
                  <a:pt x="8624" y="33491"/>
                </a:lnTo>
                <a:lnTo>
                  <a:pt x="9863" y="30753"/>
                </a:lnTo>
                <a:lnTo>
                  <a:pt x="14822" y="27538"/>
                </a:lnTo>
                <a:lnTo>
                  <a:pt x="19276" y="26733"/>
                </a:lnTo>
                <a:lnTo>
                  <a:pt x="42255" y="26733"/>
                </a:lnTo>
                <a:lnTo>
                  <a:pt x="42255" y="15639"/>
                </a:lnTo>
                <a:lnTo>
                  <a:pt x="40458" y="9738"/>
                </a:lnTo>
                <a:lnTo>
                  <a:pt x="37836" y="6901"/>
                </a:lnTo>
                <a:close/>
              </a:path>
              <a:path w="42544" h="54610">
                <a:moveTo>
                  <a:pt x="42255" y="45706"/>
                </a:moveTo>
                <a:lnTo>
                  <a:pt x="33631" y="45706"/>
                </a:lnTo>
                <a:lnTo>
                  <a:pt x="33631" y="52603"/>
                </a:lnTo>
                <a:lnTo>
                  <a:pt x="42255" y="52603"/>
                </a:lnTo>
                <a:lnTo>
                  <a:pt x="42255" y="45706"/>
                </a:lnTo>
                <a:close/>
              </a:path>
              <a:path w="42544" h="54610">
                <a:moveTo>
                  <a:pt x="42255" y="26733"/>
                </a:moveTo>
                <a:lnTo>
                  <a:pt x="33631" y="26733"/>
                </a:lnTo>
                <a:lnTo>
                  <a:pt x="33631" y="34373"/>
                </a:lnTo>
                <a:lnTo>
                  <a:pt x="32297" y="38911"/>
                </a:lnTo>
                <a:lnTo>
                  <a:pt x="26962" y="45728"/>
                </a:lnTo>
                <a:lnTo>
                  <a:pt x="23422" y="47429"/>
                </a:lnTo>
                <a:lnTo>
                  <a:pt x="32547" y="47429"/>
                </a:lnTo>
                <a:lnTo>
                  <a:pt x="33631" y="45706"/>
                </a:lnTo>
                <a:lnTo>
                  <a:pt x="42255" y="45706"/>
                </a:lnTo>
                <a:lnTo>
                  <a:pt x="42255" y="26733"/>
                </a:lnTo>
                <a:close/>
              </a:path>
              <a:path w="42544" h="54610">
                <a:moveTo>
                  <a:pt x="27837" y="0"/>
                </a:moveTo>
                <a:lnTo>
                  <a:pt x="17867" y="0"/>
                </a:lnTo>
                <a:lnTo>
                  <a:pt x="15095" y="290"/>
                </a:lnTo>
                <a:lnTo>
                  <a:pt x="9409" y="1440"/>
                </a:lnTo>
                <a:lnTo>
                  <a:pt x="6476" y="2300"/>
                </a:lnTo>
                <a:lnTo>
                  <a:pt x="3449" y="3450"/>
                </a:lnTo>
                <a:lnTo>
                  <a:pt x="3449" y="11211"/>
                </a:lnTo>
                <a:lnTo>
                  <a:pt x="5938" y="9774"/>
                </a:lnTo>
                <a:lnTo>
                  <a:pt x="8525" y="8698"/>
                </a:lnTo>
                <a:lnTo>
                  <a:pt x="13905" y="7261"/>
                </a:lnTo>
                <a:lnTo>
                  <a:pt x="16673" y="6901"/>
                </a:lnTo>
                <a:lnTo>
                  <a:pt x="37836" y="6901"/>
                </a:lnTo>
                <a:lnTo>
                  <a:pt x="33272" y="1951"/>
                </a:lnTo>
                <a:lnTo>
                  <a:pt x="27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12860" y="2408657"/>
            <a:ext cx="29845" cy="52705"/>
          </a:xfrm>
          <a:custGeom>
            <a:avLst/>
            <a:gdLst/>
            <a:ahLst/>
            <a:cxnLst/>
            <a:rect l="l" t="t" r="r" b="b"/>
            <a:pathLst>
              <a:path w="29844" h="52705">
                <a:moveTo>
                  <a:pt x="8624" y="1727"/>
                </a:moveTo>
                <a:lnTo>
                  <a:pt x="0" y="1727"/>
                </a:lnTo>
                <a:lnTo>
                  <a:pt x="0" y="52603"/>
                </a:lnTo>
                <a:lnTo>
                  <a:pt x="8624" y="52603"/>
                </a:lnTo>
                <a:lnTo>
                  <a:pt x="8624" y="19924"/>
                </a:lnTo>
                <a:lnTo>
                  <a:pt x="9845" y="15489"/>
                </a:lnTo>
                <a:lnTo>
                  <a:pt x="14597" y="9488"/>
                </a:lnTo>
                <a:lnTo>
                  <a:pt x="8624" y="9488"/>
                </a:lnTo>
                <a:lnTo>
                  <a:pt x="8624" y="1727"/>
                </a:lnTo>
                <a:close/>
              </a:path>
              <a:path w="29844" h="52705">
                <a:moveTo>
                  <a:pt x="25740" y="0"/>
                </a:moveTo>
                <a:lnTo>
                  <a:pt x="21293" y="0"/>
                </a:lnTo>
                <a:lnTo>
                  <a:pt x="17983" y="782"/>
                </a:lnTo>
                <a:lnTo>
                  <a:pt x="12531" y="3898"/>
                </a:lnTo>
                <a:lnTo>
                  <a:pt x="10320" y="6280"/>
                </a:lnTo>
                <a:lnTo>
                  <a:pt x="8624" y="9488"/>
                </a:lnTo>
                <a:lnTo>
                  <a:pt x="14597" y="9488"/>
                </a:lnTo>
                <a:lnTo>
                  <a:pt x="14740" y="9308"/>
                </a:lnTo>
                <a:lnTo>
                  <a:pt x="18248" y="7761"/>
                </a:lnTo>
                <a:lnTo>
                  <a:pt x="29310" y="7761"/>
                </a:lnTo>
                <a:lnTo>
                  <a:pt x="29278" y="863"/>
                </a:lnTo>
                <a:lnTo>
                  <a:pt x="28452" y="576"/>
                </a:lnTo>
                <a:lnTo>
                  <a:pt x="27702" y="360"/>
                </a:lnTo>
                <a:lnTo>
                  <a:pt x="26354" y="73"/>
                </a:lnTo>
                <a:lnTo>
                  <a:pt x="25740" y="0"/>
                </a:lnTo>
                <a:close/>
              </a:path>
              <a:path w="29844" h="52705">
                <a:moveTo>
                  <a:pt x="29310" y="7761"/>
                </a:moveTo>
                <a:lnTo>
                  <a:pt x="24105" y="7761"/>
                </a:lnTo>
                <a:lnTo>
                  <a:pt x="25286" y="7900"/>
                </a:lnTo>
                <a:lnTo>
                  <a:pt x="27424" y="8459"/>
                </a:lnTo>
                <a:lnTo>
                  <a:pt x="28411" y="8896"/>
                </a:lnTo>
                <a:lnTo>
                  <a:pt x="29318" y="9488"/>
                </a:lnTo>
                <a:lnTo>
                  <a:pt x="29310" y="7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45834" y="2408657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10">
                <a:moveTo>
                  <a:pt x="31386" y="0"/>
                </a:moveTo>
                <a:lnTo>
                  <a:pt x="17094" y="0"/>
                </a:lnTo>
                <a:lnTo>
                  <a:pt x="11103" y="2491"/>
                </a:lnTo>
                <a:lnTo>
                  <a:pt x="2219" y="12431"/>
                </a:lnTo>
                <a:lnTo>
                  <a:pt x="0" y="19152"/>
                </a:lnTo>
                <a:lnTo>
                  <a:pt x="0" y="35814"/>
                </a:lnTo>
                <a:lnTo>
                  <a:pt x="2349" y="42314"/>
                </a:lnTo>
                <a:lnTo>
                  <a:pt x="11755" y="51924"/>
                </a:lnTo>
                <a:lnTo>
                  <a:pt x="18132" y="54327"/>
                </a:lnTo>
                <a:lnTo>
                  <a:pt x="29396" y="54327"/>
                </a:lnTo>
                <a:lnTo>
                  <a:pt x="32567" y="54033"/>
                </a:lnTo>
                <a:lnTo>
                  <a:pt x="38818" y="52853"/>
                </a:lnTo>
                <a:lnTo>
                  <a:pt x="41869" y="52001"/>
                </a:lnTo>
                <a:lnTo>
                  <a:pt x="44842" y="50880"/>
                </a:lnTo>
                <a:lnTo>
                  <a:pt x="44842" y="47429"/>
                </a:lnTo>
                <a:lnTo>
                  <a:pt x="21158" y="47429"/>
                </a:lnTo>
                <a:lnTo>
                  <a:pt x="16865" y="45813"/>
                </a:lnTo>
                <a:lnTo>
                  <a:pt x="10702" y="39345"/>
                </a:lnTo>
                <a:lnTo>
                  <a:pt x="8983" y="34638"/>
                </a:lnTo>
                <a:lnTo>
                  <a:pt x="8624" y="28457"/>
                </a:lnTo>
                <a:lnTo>
                  <a:pt x="46566" y="28457"/>
                </a:lnTo>
                <a:lnTo>
                  <a:pt x="46566" y="22463"/>
                </a:lnTo>
                <a:lnTo>
                  <a:pt x="8892" y="22463"/>
                </a:lnTo>
                <a:lnTo>
                  <a:pt x="9306" y="17532"/>
                </a:lnTo>
                <a:lnTo>
                  <a:pt x="10877" y="13706"/>
                </a:lnTo>
                <a:lnTo>
                  <a:pt x="16339" y="8260"/>
                </a:lnTo>
                <a:lnTo>
                  <a:pt x="19977" y="6901"/>
                </a:lnTo>
                <a:lnTo>
                  <a:pt x="40894" y="6901"/>
                </a:lnTo>
                <a:lnTo>
                  <a:pt x="36730" y="2215"/>
                </a:lnTo>
                <a:lnTo>
                  <a:pt x="31386" y="0"/>
                </a:lnTo>
                <a:close/>
              </a:path>
              <a:path w="46990" h="54610">
                <a:moveTo>
                  <a:pt x="44842" y="43115"/>
                </a:moveTo>
                <a:lnTo>
                  <a:pt x="41895" y="44556"/>
                </a:lnTo>
                <a:lnTo>
                  <a:pt x="38926" y="45632"/>
                </a:lnTo>
                <a:lnTo>
                  <a:pt x="32945" y="47069"/>
                </a:lnTo>
                <a:lnTo>
                  <a:pt x="29854" y="47429"/>
                </a:lnTo>
                <a:lnTo>
                  <a:pt x="44842" y="47429"/>
                </a:lnTo>
                <a:lnTo>
                  <a:pt x="44842" y="43115"/>
                </a:lnTo>
                <a:close/>
              </a:path>
              <a:path w="46990" h="54610">
                <a:moveTo>
                  <a:pt x="40894" y="6901"/>
                </a:moveTo>
                <a:lnTo>
                  <a:pt x="28538" y="6901"/>
                </a:lnTo>
                <a:lnTo>
                  <a:pt x="31763" y="8304"/>
                </a:lnTo>
                <a:lnTo>
                  <a:pt x="36631" y="13927"/>
                </a:lnTo>
                <a:lnTo>
                  <a:pt x="37880" y="17697"/>
                </a:lnTo>
                <a:lnTo>
                  <a:pt x="37943" y="22423"/>
                </a:lnTo>
                <a:lnTo>
                  <a:pt x="8892" y="22463"/>
                </a:lnTo>
                <a:lnTo>
                  <a:pt x="46566" y="22463"/>
                </a:lnTo>
                <a:lnTo>
                  <a:pt x="46566" y="17076"/>
                </a:lnTo>
                <a:lnTo>
                  <a:pt x="44599" y="11064"/>
                </a:lnTo>
                <a:lnTo>
                  <a:pt x="40894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03590" y="2391411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23970" y="17245"/>
                </a:moveTo>
                <a:lnTo>
                  <a:pt x="14305" y="17245"/>
                </a:lnTo>
                <a:lnTo>
                  <a:pt x="9418" y="19744"/>
                </a:lnTo>
                <a:lnTo>
                  <a:pt x="1881" y="29725"/>
                </a:lnTo>
                <a:lnTo>
                  <a:pt x="0" y="36280"/>
                </a:lnTo>
                <a:lnTo>
                  <a:pt x="0" y="52541"/>
                </a:lnTo>
                <a:lnTo>
                  <a:pt x="1881" y="59100"/>
                </a:lnTo>
                <a:lnTo>
                  <a:pt x="9418" y="69081"/>
                </a:lnTo>
                <a:lnTo>
                  <a:pt x="14305" y="71573"/>
                </a:lnTo>
                <a:lnTo>
                  <a:pt x="23970" y="71573"/>
                </a:lnTo>
                <a:lnTo>
                  <a:pt x="27110" y="70867"/>
                </a:lnTo>
                <a:lnTo>
                  <a:pt x="32337" y="68041"/>
                </a:lnTo>
                <a:lnTo>
                  <a:pt x="34502" y="65869"/>
                </a:lnTo>
                <a:lnTo>
                  <a:pt x="35204" y="64675"/>
                </a:lnTo>
                <a:lnTo>
                  <a:pt x="18109" y="64675"/>
                </a:lnTo>
                <a:lnTo>
                  <a:pt x="14740" y="62878"/>
                </a:lnTo>
                <a:lnTo>
                  <a:pt x="9845" y="55683"/>
                </a:lnTo>
                <a:lnTo>
                  <a:pt x="8624" y="50726"/>
                </a:lnTo>
                <a:lnTo>
                  <a:pt x="8624" y="38096"/>
                </a:lnTo>
                <a:lnTo>
                  <a:pt x="9845" y="33142"/>
                </a:lnTo>
                <a:lnTo>
                  <a:pt x="14740" y="25947"/>
                </a:lnTo>
                <a:lnTo>
                  <a:pt x="18109" y="24146"/>
                </a:lnTo>
                <a:lnTo>
                  <a:pt x="35204" y="24146"/>
                </a:lnTo>
                <a:lnTo>
                  <a:pt x="34502" y="22952"/>
                </a:lnTo>
                <a:lnTo>
                  <a:pt x="32337" y="20788"/>
                </a:lnTo>
                <a:lnTo>
                  <a:pt x="27110" y="17958"/>
                </a:lnTo>
                <a:lnTo>
                  <a:pt x="23970" y="17245"/>
                </a:lnTo>
                <a:close/>
              </a:path>
              <a:path w="45085" h="71755">
                <a:moveTo>
                  <a:pt x="44842" y="62952"/>
                </a:moveTo>
                <a:lnTo>
                  <a:pt x="36217" y="62952"/>
                </a:lnTo>
                <a:lnTo>
                  <a:pt x="36217" y="69849"/>
                </a:lnTo>
                <a:lnTo>
                  <a:pt x="44842" y="69849"/>
                </a:lnTo>
                <a:lnTo>
                  <a:pt x="44842" y="62952"/>
                </a:lnTo>
                <a:close/>
              </a:path>
              <a:path w="45085" h="71755">
                <a:moveTo>
                  <a:pt x="35204" y="24146"/>
                </a:moveTo>
                <a:lnTo>
                  <a:pt x="26679" y="24146"/>
                </a:lnTo>
                <a:lnTo>
                  <a:pt x="30051" y="25947"/>
                </a:lnTo>
                <a:lnTo>
                  <a:pt x="34983" y="33142"/>
                </a:lnTo>
                <a:lnTo>
                  <a:pt x="36217" y="38096"/>
                </a:lnTo>
                <a:lnTo>
                  <a:pt x="36217" y="50726"/>
                </a:lnTo>
                <a:lnTo>
                  <a:pt x="34983" y="55683"/>
                </a:lnTo>
                <a:lnTo>
                  <a:pt x="30051" y="62878"/>
                </a:lnTo>
                <a:lnTo>
                  <a:pt x="26679" y="64675"/>
                </a:lnTo>
                <a:lnTo>
                  <a:pt x="35204" y="64675"/>
                </a:lnTo>
                <a:lnTo>
                  <a:pt x="36217" y="62952"/>
                </a:lnTo>
                <a:lnTo>
                  <a:pt x="44842" y="62952"/>
                </a:lnTo>
                <a:lnTo>
                  <a:pt x="44842" y="25870"/>
                </a:lnTo>
                <a:lnTo>
                  <a:pt x="36217" y="25870"/>
                </a:lnTo>
                <a:lnTo>
                  <a:pt x="35204" y="24146"/>
                </a:lnTo>
                <a:close/>
              </a:path>
              <a:path w="45085" h="71755">
                <a:moveTo>
                  <a:pt x="44842" y="0"/>
                </a:moveTo>
                <a:lnTo>
                  <a:pt x="36217" y="0"/>
                </a:lnTo>
                <a:lnTo>
                  <a:pt x="36217" y="25870"/>
                </a:lnTo>
                <a:lnTo>
                  <a:pt x="44842" y="25870"/>
                </a:lnTo>
                <a:lnTo>
                  <a:pt x="4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6537" y="2391411"/>
            <a:ext cx="45085" cy="69850"/>
          </a:xfrm>
          <a:custGeom>
            <a:avLst/>
            <a:gdLst/>
            <a:ahLst/>
            <a:cxnLst/>
            <a:rect l="l" t="t" r="r" b="b"/>
            <a:pathLst>
              <a:path w="45085" h="69850">
                <a:moveTo>
                  <a:pt x="8623" y="0"/>
                </a:moveTo>
                <a:lnTo>
                  <a:pt x="0" y="0"/>
                </a:lnTo>
                <a:lnTo>
                  <a:pt x="0" y="69849"/>
                </a:lnTo>
                <a:lnTo>
                  <a:pt x="8623" y="69849"/>
                </a:lnTo>
                <a:lnTo>
                  <a:pt x="8623" y="45004"/>
                </a:lnTo>
                <a:lnTo>
                  <a:pt x="19463" y="45004"/>
                </a:lnTo>
                <a:lnTo>
                  <a:pt x="17192" y="42781"/>
                </a:lnTo>
                <a:lnTo>
                  <a:pt x="19301" y="40907"/>
                </a:lnTo>
                <a:lnTo>
                  <a:pt x="8623" y="40907"/>
                </a:lnTo>
                <a:lnTo>
                  <a:pt x="8623" y="0"/>
                </a:lnTo>
                <a:close/>
              </a:path>
              <a:path w="45085" h="69850">
                <a:moveTo>
                  <a:pt x="19463" y="45004"/>
                </a:moveTo>
                <a:lnTo>
                  <a:pt x="8623" y="45004"/>
                </a:lnTo>
                <a:lnTo>
                  <a:pt x="34103" y="69849"/>
                </a:lnTo>
                <a:lnTo>
                  <a:pt x="44841" y="69849"/>
                </a:lnTo>
                <a:lnTo>
                  <a:pt x="19463" y="45004"/>
                </a:lnTo>
                <a:close/>
              </a:path>
              <a:path w="45085" h="69850">
                <a:moveTo>
                  <a:pt x="43977" y="18972"/>
                </a:moveTo>
                <a:lnTo>
                  <a:pt x="33376" y="18972"/>
                </a:lnTo>
                <a:lnTo>
                  <a:pt x="8623" y="40907"/>
                </a:lnTo>
                <a:lnTo>
                  <a:pt x="19301" y="40907"/>
                </a:lnTo>
                <a:lnTo>
                  <a:pt x="43977" y="18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44079" y="2408657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89" h="54610">
                <a:moveTo>
                  <a:pt x="31385" y="0"/>
                </a:moveTo>
                <a:lnTo>
                  <a:pt x="17094" y="0"/>
                </a:lnTo>
                <a:lnTo>
                  <a:pt x="11101" y="2491"/>
                </a:lnTo>
                <a:lnTo>
                  <a:pt x="2219" y="12431"/>
                </a:lnTo>
                <a:lnTo>
                  <a:pt x="0" y="19152"/>
                </a:lnTo>
                <a:lnTo>
                  <a:pt x="0" y="35814"/>
                </a:lnTo>
                <a:lnTo>
                  <a:pt x="2348" y="42314"/>
                </a:lnTo>
                <a:lnTo>
                  <a:pt x="11755" y="51924"/>
                </a:lnTo>
                <a:lnTo>
                  <a:pt x="18131" y="54327"/>
                </a:lnTo>
                <a:lnTo>
                  <a:pt x="29397" y="54327"/>
                </a:lnTo>
                <a:lnTo>
                  <a:pt x="32565" y="54033"/>
                </a:lnTo>
                <a:lnTo>
                  <a:pt x="38820" y="52853"/>
                </a:lnTo>
                <a:lnTo>
                  <a:pt x="41870" y="52001"/>
                </a:lnTo>
                <a:lnTo>
                  <a:pt x="44842" y="50880"/>
                </a:lnTo>
                <a:lnTo>
                  <a:pt x="44842" y="47429"/>
                </a:lnTo>
                <a:lnTo>
                  <a:pt x="21159" y="47429"/>
                </a:lnTo>
                <a:lnTo>
                  <a:pt x="16867" y="45813"/>
                </a:lnTo>
                <a:lnTo>
                  <a:pt x="10704" y="39345"/>
                </a:lnTo>
                <a:lnTo>
                  <a:pt x="8984" y="34638"/>
                </a:lnTo>
                <a:lnTo>
                  <a:pt x="8624" y="28457"/>
                </a:lnTo>
                <a:lnTo>
                  <a:pt x="46566" y="28457"/>
                </a:lnTo>
                <a:lnTo>
                  <a:pt x="46566" y="22463"/>
                </a:lnTo>
                <a:lnTo>
                  <a:pt x="8892" y="22463"/>
                </a:lnTo>
                <a:lnTo>
                  <a:pt x="9308" y="17532"/>
                </a:lnTo>
                <a:lnTo>
                  <a:pt x="10877" y="13706"/>
                </a:lnTo>
                <a:lnTo>
                  <a:pt x="16341" y="8260"/>
                </a:lnTo>
                <a:lnTo>
                  <a:pt x="19979" y="6901"/>
                </a:lnTo>
                <a:lnTo>
                  <a:pt x="40893" y="6901"/>
                </a:lnTo>
                <a:lnTo>
                  <a:pt x="36732" y="2215"/>
                </a:lnTo>
                <a:lnTo>
                  <a:pt x="31385" y="0"/>
                </a:lnTo>
                <a:close/>
              </a:path>
              <a:path w="46989" h="54610">
                <a:moveTo>
                  <a:pt x="44842" y="43115"/>
                </a:moveTo>
                <a:lnTo>
                  <a:pt x="41895" y="44556"/>
                </a:lnTo>
                <a:lnTo>
                  <a:pt x="38926" y="45632"/>
                </a:lnTo>
                <a:lnTo>
                  <a:pt x="32944" y="47069"/>
                </a:lnTo>
                <a:lnTo>
                  <a:pt x="29853" y="47429"/>
                </a:lnTo>
                <a:lnTo>
                  <a:pt x="44842" y="47429"/>
                </a:lnTo>
                <a:lnTo>
                  <a:pt x="44842" y="43115"/>
                </a:lnTo>
                <a:close/>
              </a:path>
              <a:path w="46989" h="54610">
                <a:moveTo>
                  <a:pt x="40893" y="6901"/>
                </a:moveTo>
                <a:lnTo>
                  <a:pt x="28538" y="6901"/>
                </a:lnTo>
                <a:lnTo>
                  <a:pt x="31764" y="8304"/>
                </a:lnTo>
                <a:lnTo>
                  <a:pt x="36633" y="13927"/>
                </a:lnTo>
                <a:lnTo>
                  <a:pt x="37879" y="17697"/>
                </a:lnTo>
                <a:lnTo>
                  <a:pt x="37941" y="22423"/>
                </a:lnTo>
                <a:lnTo>
                  <a:pt x="8892" y="22463"/>
                </a:lnTo>
                <a:lnTo>
                  <a:pt x="46566" y="22463"/>
                </a:lnTo>
                <a:lnTo>
                  <a:pt x="46566" y="17076"/>
                </a:lnTo>
                <a:lnTo>
                  <a:pt x="44600" y="11064"/>
                </a:lnTo>
                <a:lnTo>
                  <a:pt x="40893" y="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99252" y="2410384"/>
            <a:ext cx="49530" cy="69850"/>
          </a:xfrm>
          <a:custGeom>
            <a:avLst/>
            <a:gdLst/>
            <a:ahLst/>
            <a:cxnLst/>
            <a:rect l="l" t="t" r="r" b="b"/>
            <a:pathLst>
              <a:path w="49530" h="69850">
                <a:moveTo>
                  <a:pt x="8569" y="0"/>
                </a:moveTo>
                <a:lnTo>
                  <a:pt x="0" y="0"/>
                </a:lnTo>
                <a:lnTo>
                  <a:pt x="20262" y="49987"/>
                </a:lnTo>
                <a:lnTo>
                  <a:pt x="18766" y="53798"/>
                </a:lnTo>
                <a:lnTo>
                  <a:pt x="17223" y="57770"/>
                </a:lnTo>
                <a:lnTo>
                  <a:pt x="15816" y="60287"/>
                </a:lnTo>
                <a:lnTo>
                  <a:pt x="14548" y="61346"/>
                </a:lnTo>
                <a:lnTo>
                  <a:pt x="13284" y="62415"/>
                </a:lnTo>
                <a:lnTo>
                  <a:pt x="11501" y="62948"/>
                </a:lnTo>
                <a:lnTo>
                  <a:pt x="4310" y="62948"/>
                </a:lnTo>
                <a:lnTo>
                  <a:pt x="4310" y="69849"/>
                </a:lnTo>
                <a:lnTo>
                  <a:pt x="14724" y="69849"/>
                </a:lnTo>
                <a:lnTo>
                  <a:pt x="17715" y="68930"/>
                </a:lnTo>
                <a:lnTo>
                  <a:pt x="22188" y="65267"/>
                </a:lnTo>
                <a:lnTo>
                  <a:pt x="24484" y="61349"/>
                </a:lnTo>
                <a:lnTo>
                  <a:pt x="26836" y="55349"/>
                </a:lnTo>
                <a:lnTo>
                  <a:pt x="33110" y="39786"/>
                </a:lnTo>
                <a:lnTo>
                  <a:pt x="24440" y="39786"/>
                </a:lnTo>
                <a:lnTo>
                  <a:pt x="8569" y="0"/>
                </a:lnTo>
                <a:close/>
              </a:path>
              <a:path w="49530" h="69850">
                <a:moveTo>
                  <a:pt x="49149" y="0"/>
                </a:moveTo>
                <a:lnTo>
                  <a:pt x="40311" y="0"/>
                </a:lnTo>
                <a:lnTo>
                  <a:pt x="24440" y="39786"/>
                </a:lnTo>
                <a:lnTo>
                  <a:pt x="33110" y="39786"/>
                </a:lnTo>
                <a:lnTo>
                  <a:pt x="4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61667" y="1830487"/>
            <a:ext cx="906231" cy="841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84868" y="3007604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8620" y="1723"/>
                </a:moveTo>
                <a:lnTo>
                  <a:pt x="0" y="1723"/>
                </a:lnTo>
                <a:lnTo>
                  <a:pt x="0" y="71572"/>
                </a:lnTo>
                <a:lnTo>
                  <a:pt x="8620" y="71572"/>
                </a:lnTo>
                <a:lnTo>
                  <a:pt x="8620" y="45703"/>
                </a:lnTo>
                <a:lnTo>
                  <a:pt x="14888" y="45703"/>
                </a:lnTo>
                <a:lnTo>
                  <a:pt x="14754" y="45631"/>
                </a:lnTo>
                <a:lnTo>
                  <a:pt x="9848" y="38435"/>
                </a:lnTo>
                <a:lnTo>
                  <a:pt x="8620" y="33477"/>
                </a:lnTo>
                <a:lnTo>
                  <a:pt x="8620" y="20848"/>
                </a:lnTo>
                <a:lnTo>
                  <a:pt x="9848" y="15894"/>
                </a:lnTo>
                <a:lnTo>
                  <a:pt x="14754" y="8698"/>
                </a:lnTo>
                <a:lnTo>
                  <a:pt x="14896" y="8622"/>
                </a:lnTo>
                <a:lnTo>
                  <a:pt x="8620" y="8622"/>
                </a:lnTo>
                <a:lnTo>
                  <a:pt x="8620" y="1723"/>
                </a:lnTo>
                <a:close/>
              </a:path>
              <a:path w="45085" h="71755">
                <a:moveTo>
                  <a:pt x="14888" y="45703"/>
                </a:moveTo>
                <a:lnTo>
                  <a:pt x="8620" y="45703"/>
                </a:lnTo>
                <a:lnTo>
                  <a:pt x="10337" y="48622"/>
                </a:lnTo>
                <a:lnTo>
                  <a:pt x="12501" y="50791"/>
                </a:lnTo>
                <a:lnTo>
                  <a:pt x="17730" y="53621"/>
                </a:lnTo>
                <a:lnTo>
                  <a:pt x="20857" y="54325"/>
                </a:lnTo>
                <a:lnTo>
                  <a:pt x="30522" y="54325"/>
                </a:lnTo>
                <a:lnTo>
                  <a:pt x="35417" y="51834"/>
                </a:lnTo>
                <a:lnTo>
                  <a:pt x="38743" y="47427"/>
                </a:lnTo>
                <a:lnTo>
                  <a:pt x="18127" y="47427"/>
                </a:lnTo>
                <a:lnTo>
                  <a:pt x="14888" y="45703"/>
                </a:lnTo>
                <a:close/>
              </a:path>
              <a:path w="45085" h="71755">
                <a:moveTo>
                  <a:pt x="38733" y="6898"/>
                </a:moveTo>
                <a:lnTo>
                  <a:pt x="26711" y="6898"/>
                </a:lnTo>
                <a:lnTo>
                  <a:pt x="30085" y="8698"/>
                </a:lnTo>
                <a:lnTo>
                  <a:pt x="34990" y="15894"/>
                </a:lnTo>
                <a:lnTo>
                  <a:pt x="36218" y="20848"/>
                </a:lnTo>
                <a:lnTo>
                  <a:pt x="36218" y="33477"/>
                </a:lnTo>
                <a:lnTo>
                  <a:pt x="34990" y="38435"/>
                </a:lnTo>
                <a:lnTo>
                  <a:pt x="30085" y="45631"/>
                </a:lnTo>
                <a:lnTo>
                  <a:pt x="26711" y="47427"/>
                </a:lnTo>
                <a:lnTo>
                  <a:pt x="38743" y="47427"/>
                </a:lnTo>
                <a:lnTo>
                  <a:pt x="42954" y="41854"/>
                </a:lnTo>
                <a:lnTo>
                  <a:pt x="44839" y="35291"/>
                </a:lnTo>
                <a:lnTo>
                  <a:pt x="44839" y="19034"/>
                </a:lnTo>
                <a:lnTo>
                  <a:pt x="42954" y="12476"/>
                </a:lnTo>
                <a:lnTo>
                  <a:pt x="38733" y="6898"/>
                </a:lnTo>
                <a:close/>
              </a:path>
              <a:path w="45085" h="71755">
                <a:moveTo>
                  <a:pt x="30522" y="0"/>
                </a:moveTo>
                <a:lnTo>
                  <a:pt x="20857" y="0"/>
                </a:lnTo>
                <a:lnTo>
                  <a:pt x="17730" y="709"/>
                </a:lnTo>
                <a:lnTo>
                  <a:pt x="12501" y="3538"/>
                </a:lnTo>
                <a:lnTo>
                  <a:pt x="10337" y="5703"/>
                </a:lnTo>
                <a:lnTo>
                  <a:pt x="8620" y="8622"/>
                </a:lnTo>
                <a:lnTo>
                  <a:pt x="14896" y="8622"/>
                </a:lnTo>
                <a:lnTo>
                  <a:pt x="18127" y="6898"/>
                </a:lnTo>
                <a:lnTo>
                  <a:pt x="38733" y="6898"/>
                </a:lnTo>
                <a:lnTo>
                  <a:pt x="35417" y="2496"/>
                </a:lnTo>
                <a:lnTo>
                  <a:pt x="30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48755" y="2990357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848"/>
                </a:lnTo>
              </a:path>
            </a:pathLst>
          </a:custGeom>
          <a:ln w="8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67014" y="3007604"/>
            <a:ext cx="42545" cy="54610"/>
          </a:xfrm>
          <a:custGeom>
            <a:avLst/>
            <a:gdLst/>
            <a:ahLst/>
            <a:cxnLst/>
            <a:rect l="l" t="t" r="r" b="b"/>
            <a:pathLst>
              <a:path w="42544" h="54610">
                <a:moveTo>
                  <a:pt x="37837" y="6898"/>
                </a:moveTo>
                <a:lnTo>
                  <a:pt x="23981" y="6898"/>
                </a:lnTo>
                <a:lnTo>
                  <a:pt x="27454" y="8025"/>
                </a:lnTo>
                <a:lnTo>
                  <a:pt x="32392" y="12525"/>
                </a:lnTo>
                <a:lnTo>
                  <a:pt x="33631" y="15701"/>
                </a:lnTo>
                <a:lnTo>
                  <a:pt x="33631" y="20695"/>
                </a:lnTo>
                <a:lnTo>
                  <a:pt x="15011" y="20695"/>
                </a:lnTo>
                <a:lnTo>
                  <a:pt x="9396" y="22159"/>
                </a:lnTo>
                <a:lnTo>
                  <a:pt x="1877" y="28007"/>
                </a:lnTo>
                <a:lnTo>
                  <a:pt x="0" y="32346"/>
                </a:lnTo>
                <a:lnTo>
                  <a:pt x="0" y="43034"/>
                </a:lnTo>
                <a:lnTo>
                  <a:pt x="1491" y="46973"/>
                </a:lnTo>
                <a:lnTo>
                  <a:pt x="7463" y="52857"/>
                </a:lnTo>
                <a:lnTo>
                  <a:pt x="11487" y="54325"/>
                </a:lnTo>
                <a:lnTo>
                  <a:pt x="20552" y="54325"/>
                </a:lnTo>
                <a:lnTo>
                  <a:pt x="23937" y="53625"/>
                </a:lnTo>
                <a:lnTo>
                  <a:pt x="29471" y="50823"/>
                </a:lnTo>
                <a:lnTo>
                  <a:pt x="31779" y="48648"/>
                </a:lnTo>
                <a:lnTo>
                  <a:pt x="32547" y="47427"/>
                </a:lnTo>
                <a:lnTo>
                  <a:pt x="15805" y="47427"/>
                </a:lnTo>
                <a:lnTo>
                  <a:pt x="13269" y="46525"/>
                </a:lnTo>
                <a:lnTo>
                  <a:pt x="9550" y="42905"/>
                </a:lnTo>
                <a:lnTo>
                  <a:pt x="8620" y="40452"/>
                </a:lnTo>
                <a:lnTo>
                  <a:pt x="8620" y="33491"/>
                </a:lnTo>
                <a:lnTo>
                  <a:pt x="9863" y="30751"/>
                </a:lnTo>
                <a:lnTo>
                  <a:pt x="14820" y="27536"/>
                </a:lnTo>
                <a:lnTo>
                  <a:pt x="19274" y="26732"/>
                </a:lnTo>
                <a:lnTo>
                  <a:pt x="42252" y="26732"/>
                </a:lnTo>
                <a:lnTo>
                  <a:pt x="42252" y="15637"/>
                </a:lnTo>
                <a:lnTo>
                  <a:pt x="40458" y="9736"/>
                </a:lnTo>
                <a:lnTo>
                  <a:pt x="37837" y="6898"/>
                </a:lnTo>
                <a:close/>
              </a:path>
              <a:path w="42544" h="54610">
                <a:moveTo>
                  <a:pt x="42252" y="45703"/>
                </a:moveTo>
                <a:lnTo>
                  <a:pt x="33631" y="45703"/>
                </a:lnTo>
                <a:lnTo>
                  <a:pt x="33631" y="52601"/>
                </a:lnTo>
                <a:lnTo>
                  <a:pt x="42252" y="52601"/>
                </a:lnTo>
                <a:lnTo>
                  <a:pt x="42252" y="45703"/>
                </a:lnTo>
                <a:close/>
              </a:path>
              <a:path w="42544" h="54610">
                <a:moveTo>
                  <a:pt x="42252" y="26732"/>
                </a:moveTo>
                <a:lnTo>
                  <a:pt x="33631" y="26732"/>
                </a:lnTo>
                <a:lnTo>
                  <a:pt x="33631" y="34371"/>
                </a:lnTo>
                <a:lnTo>
                  <a:pt x="32297" y="38907"/>
                </a:lnTo>
                <a:lnTo>
                  <a:pt x="26961" y="45726"/>
                </a:lnTo>
                <a:lnTo>
                  <a:pt x="23422" y="47427"/>
                </a:lnTo>
                <a:lnTo>
                  <a:pt x="32547" y="47427"/>
                </a:lnTo>
                <a:lnTo>
                  <a:pt x="33631" y="45703"/>
                </a:lnTo>
                <a:lnTo>
                  <a:pt x="42252" y="45703"/>
                </a:lnTo>
                <a:lnTo>
                  <a:pt x="42252" y="26732"/>
                </a:lnTo>
                <a:close/>
              </a:path>
              <a:path w="42544" h="54610">
                <a:moveTo>
                  <a:pt x="27836" y="0"/>
                </a:moveTo>
                <a:lnTo>
                  <a:pt x="17866" y="0"/>
                </a:lnTo>
                <a:lnTo>
                  <a:pt x="15095" y="286"/>
                </a:lnTo>
                <a:lnTo>
                  <a:pt x="9407" y="1436"/>
                </a:lnTo>
                <a:lnTo>
                  <a:pt x="6474" y="2299"/>
                </a:lnTo>
                <a:lnTo>
                  <a:pt x="3446" y="3449"/>
                </a:lnTo>
                <a:lnTo>
                  <a:pt x="3446" y="11209"/>
                </a:lnTo>
                <a:lnTo>
                  <a:pt x="5934" y="9772"/>
                </a:lnTo>
                <a:lnTo>
                  <a:pt x="8525" y="8694"/>
                </a:lnTo>
                <a:lnTo>
                  <a:pt x="13905" y="7257"/>
                </a:lnTo>
                <a:lnTo>
                  <a:pt x="16668" y="6898"/>
                </a:lnTo>
                <a:lnTo>
                  <a:pt x="37837" y="6898"/>
                </a:lnTo>
                <a:lnTo>
                  <a:pt x="33271" y="1949"/>
                </a:lnTo>
                <a:lnTo>
                  <a:pt x="27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27959" y="2990357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8620" y="18970"/>
                </a:moveTo>
                <a:lnTo>
                  <a:pt x="0" y="18970"/>
                </a:lnTo>
                <a:lnTo>
                  <a:pt x="0" y="69848"/>
                </a:lnTo>
                <a:lnTo>
                  <a:pt x="8620" y="69848"/>
                </a:lnTo>
                <a:lnTo>
                  <a:pt x="8620" y="18970"/>
                </a:lnTo>
                <a:close/>
              </a:path>
              <a:path w="8889" h="69850">
                <a:moveTo>
                  <a:pt x="8620" y="0"/>
                </a:moveTo>
                <a:lnTo>
                  <a:pt x="0" y="0"/>
                </a:lnTo>
                <a:lnTo>
                  <a:pt x="0" y="10348"/>
                </a:lnTo>
                <a:lnTo>
                  <a:pt x="8620" y="10348"/>
                </a:lnTo>
                <a:lnTo>
                  <a:pt x="8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53977" y="3007604"/>
            <a:ext cx="42545" cy="52705"/>
          </a:xfrm>
          <a:custGeom>
            <a:avLst/>
            <a:gdLst/>
            <a:ahLst/>
            <a:cxnLst/>
            <a:rect l="l" t="t" r="r" b="b"/>
            <a:pathLst>
              <a:path w="42544" h="52705">
                <a:moveTo>
                  <a:pt x="8620" y="1723"/>
                </a:moveTo>
                <a:lnTo>
                  <a:pt x="0" y="1723"/>
                </a:lnTo>
                <a:lnTo>
                  <a:pt x="0" y="52601"/>
                </a:lnTo>
                <a:lnTo>
                  <a:pt x="8620" y="52601"/>
                </a:lnTo>
                <a:lnTo>
                  <a:pt x="8620" y="18544"/>
                </a:lnTo>
                <a:lnTo>
                  <a:pt x="9881" y="14434"/>
                </a:lnTo>
                <a:lnTo>
                  <a:pt x="14017" y="9485"/>
                </a:lnTo>
                <a:lnTo>
                  <a:pt x="8620" y="9485"/>
                </a:lnTo>
                <a:lnTo>
                  <a:pt x="8620" y="1723"/>
                </a:lnTo>
                <a:close/>
              </a:path>
              <a:path w="42544" h="52705">
                <a:moveTo>
                  <a:pt x="38923" y="6898"/>
                </a:moveTo>
                <a:lnTo>
                  <a:pt x="26366" y="6898"/>
                </a:lnTo>
                <a:lnTo>
                  <a:pt x="29092" y="8160"/>
                </a:lnTo>
                <a:lnTo>
                  <a:pt x="32723" y="13198"/>
                </a:lnTo>
                <a:lnTo>
                  <a:pt x="33631" y="16994"/>
                </a:lnTo>
                <a:lnTo>
                  <a:pt x="33631" y="52601"/>
                </a:lnTo>
                <a:lnTo>
                  <a:pt x="42252" y="52601"/>
                </a:lnTo>
                <a:lnTo>
                  <a:pt x="42252" y="14637"/>
                </a:lnTo>
                <a:lnTo>
                  <a:pt x="40778" y="9219"/>
                </a:lnTo>
                <a:lnTo>
                  <a:pt x="38923" y="6898"/>
                </a:lnTo>
                <a:close/>
              </a:path>
              <a:path w="42544" h="52705">
                <a:moveTo>
                  <a:pt x="30540" y="0"/>
                </a:moveTo>
                <a:lnTo>
                  <a:pt x="21306" y="0"/>
                </a:lnTo>
                <a:lnTo>
                  <a:pt x="18230" y="785"/>
                </a:lnTo>
                <a:lnTo>
                  <a:pt x="12902" y="3928"/>
                </a:lnTo>
                <a:lnTo>
                  <a:pt x="10590" y="6305"/>
                </a:lnTo>
                <a:lnTo>
                  <a:pt x="8620" y="9485"/>
                </a:lnTo>
                <a:lnTo>
                  <a:pt x="14017" y="9485"/>
                </a:lnTo>
                <a:lnTo>
                  <a:pt x="14919" y="8407"/>
                </a:lnTo>
                <a:lnTo>
                  <a:pt x="18362" y="6898"/>
                </a:lnTo>
                <a:lnTo>
                  <a:pt x="38923" y="6898"/>
                </a:lnTo>
                <a:lnTo>
                  <a:pt x="34888" y="1846"/>
                </a:lnTo>
                <a:lnTo>
                  <a:pt x="30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837437" y="2994669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14658" y="20694"/>
                </a:moveTo>
                <a:lnTo>
                  <a:pt x="6033" y="20694"/>
                </a:lnTo>
                <a:lnTo>
                  <a:pt x="6033" y="55098"/>
                </a:lnTo>
                <a:lnTo>
                  <a:pt x="7279" y="59496"/>
                </a:lnTo>
                <a:lnTo>
                  <a:pt x="12255" y="64328"/>
                </a:lnTo>
                <a:lnTo>
                  <a:pt x="16767" y="65536"/>
                </a:lnTo>
                <a:lnTo>
                  <a:pt x="31907" y="65536"/>
                </a:lnTo>
                <a:lnTo>
                  <a:pt x="31907" y="58637"/>
                </a:lnTo>
                <a:lnTo>
                  <a:pt x="19814" y="58637"/>
                </a:lnTo>
                <a:lnTo>
                  <a:pt x="17495" y="58040"/>
                </a:lnTo>
                <a:lnTo>
                  <a:pt x="16356" y="56846"/>
                </a:lnTo>
                <a:lnTo>
                  <a:pt x="15224" y="55642"/>
                </a:lnTo>
                <a:lnTo>
                  <a:pt x="14658" y="52933"/>
                </a:lnTo>
                <a:lnTo>
                  <a:pt x="14658" y="20694"/>
                </a:lnTo>
                <a:close/>
              </a:path>
              <a:path w="32385" h="66039">
                <a:moveTo>
                  <a:pt x="31907" y="14658"/>
                </a:moveTo>
                <a:lnTo>
                  <a:pt x="0" y="14658"/>
                </a:lnTo>
                <a:lnTo>
                  <a:pt x="0" y="20694"/>
                </a:lnTo>
                <a:lnTo>
                  <a:pt x="31907" y="20694"/>
                </a:lnTo>
                <a:lnTo>
                  <a:pt x="31907" y="14658"/>
                </a:lnTo>
                <a:close/>
              </a:path>
              <a:path w="32385" h="66039">
                <a:moveTo>
                  <a:pt x="14658" y="0"/>
                </a:moveTo>
                <a:lnTo>
                  <a:pt x="6033" y="0"/>
                </a:lnTo>
                <a:lnTo>
                  <a:pt x="6033" y="14658"/>
                </a:lnTo>
                <a:lnTo>
                  <a:pt x="14658" y="14658"/>
                </a:lnTo>
                <a:lnTo>
                  <a:pt x="14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76967" y="3007604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89" h="54610">
                <a:moveTo>
                  <a:pt x="31385" y="0"/>
                </a:moveTo>
                <a:lnTo>
                  <a:pt x="17094" y="0"/>
                </a:lnTo>
                <a:lnTo>
                  <a:pt x="11101" y="2487"/>
                </a:lnTo>
                <a:lnTo>
                  <a:pt x="2219" y="12430"/>
                </a:lnTo>
                <a:lnTo>
                  <a:pt x="0" y="19150"/>
                </a:lnTo>
                <a:lnTo>
                  <a:pt x="0" y="35812"/>
                </a:lnTo>
                <a:lnTo>
                  <a:pt x="2348" y="42312"/>
                </a:lnTo>
                <a:lnTo>
                  <a:pt x="11755" y="51923"/>
                </a:lnTo>
                <a:lnTo>
                  <a:pt x="18131" y="54325"/>
                </a:lnTo>
                <a:lnTo>
                  <a:pt x="29394" y="54325"/>
                </a:lnTo>
                <a:lnTo>
                  <a:pt x="32565" y="54030"/>
                </a:lnTo>
                <a:lnTo>
                  <a:pt x="38816" y="52853"/>
                </a:lnTo>
                <a:lnTo>
                  <a:pt x="41866" y="52000"/>
                </a:lnTo>
                <a:lnTo>
                  <a:pt x="44839" y="50876"/>
                </a:lnTo>
                <a:lnTo>
                  <a:pt x="44839" y="47427"/>
                </a:lnTo>
                <a:lnTo>
                  <a:pt x="21159" y="47427"/>
                </a:lnTo>
                <a:lnTo>
                  <a:pt x="16867" y="45810"/>
                </a:lnTo>
                <a:lnTo>
                  <a:pt x="10704" y="39342"/>
                </a:lnTo>
                <a:lnTo>
                  <a:pt x="8981" y="34635"/>
                </a:lnTo>
                <a:lnTo>
                  <a:pt x="8624" y="28456"/>
                </a:lnTo>
                <a:lnTo>
                  <a:pt x="46566" y="28456"/>
                </a:lnTo>
                <a:lnTo>
                  <a:pt x="46566" y="22460"/>
                </a:lnTo>
                <a:lnTo>
                  <a:pt x="8892" y="22460"/>
                </a:lnTo>
                <a:lnTo>
                  <a:pt x="9308" y="17529"/>
                </a:lnTo>
                <a:lnTo>
                  <a:pt x="10877" y="13702"/>
                </a:lnTo>
                <a:lnTo>
                  <a:pt x="16341" y="8259"/>
                </a:lnTo>
                <a:lnTo>
                  <a:pt x="19975" y="6898"/>
                </a:lnTo>
                <a:lnTo>
                  <a:pt x="40893" y="6898"/>
                </a:lnTo>
                <a:lnTo>
                  <a:pt x="36729" y="2213"/>
                </a:lnTo>
                <a:lnTo>
                  <a:pt x="31385" y="0"/>
                </a:lnTo>
                <a:close/>
              </a:path>
              <a:path w="46989" h="54610">
                <a:moveTo>
                  <a:pt x="44839" y="43116"/>
                </a:moveTo>
                <a:lnTo>
                  <a:pt x="41895" y="44553"/>
                </a:lnTo>
                <a:lnTo>
                  <a:pt x="38926" y="45631"/>
                </a:lnTo>
                <a:lnTo>
                  <a:pt x="32944" y="47068"/>
                </a:lnTo>
                <a:lnTo>
                  <a:pt x="29853" y="47427"/>
                </a:lnTo>
                <a:lnTo>
                  <a:pt x="44839" y="47427"/>
                </a:lnTo>
                <a:lnTo>
                  <a:pt x="44839" y="43116"/>
                </a:lnTo>
                <a:close/>
              </a:path>
              <a:path w="46989" h="54610">
                <a:moveTo>
                  <a:pt x="40893" y="6898"/>
                </a:moveTo>
                <a:lnTo>
                  <a:pt x="28538" y="6898"/>
                </a:lnTo>
                <a:lnTo>
                  <a:pt x="31760" y="8304"/>
                </a:lnTo>
                <a:lnTo>
                  <a:pt x="36629" y="13926"/>
                </a:lnTo>
                <a:lnTo>
                  <a:pt x="37879" y="17694"/>
                </a:lnTo>
                <a:lnTo>
                  <a:pt x="37941" y="22420"/>
                </a:lnTo>
                <a:lnTo>
                  <a:pt x="8892" y="22460"/>
                </a:lnTo>
                <a:lnTo>
                  <a:pt x="46566" y="22460"/>
                </a:lnTo>
                <a:lnTo>
                  <a:pt x="46566" y="17076"/>
                </a:lnTo>
                <a:lnTo>
                  <a:pt x="44596" y="11061"/>
                </a:lnTo>
                <a:lnTo>
                  <a:pt x="40893" y="6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30574" y="3009328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30" h="51435">
                <a:moveTo>
                  <a:pt x="11560" y="0"/>
                </a:moveTo>
                <a:lnTo>
                  <a:pt x="1727" y="0"/>
                </a:lnTo>
                <a:lnTo>
                  <a:pt x="19755" y="24253"/>
                </a:lnTo>
                <a:lnTo>
                  <a:pt x="0" y="50878"/>
                </a:lnTo>
                <a:lnTo>
                  <a:pt x="9851" y="50878"/>
                </a:lnTo>
                <a:lnTo>
                  <a:pt x="24646" y="30896"/>
                </a:lnTo>
                <a:lnTo>
                  <a:pt x="34461" y="30896"/>
                </a:lnTo>
                <a:lnTo>
                  <a:pt x="29941" y="24751"/>
                </a:lnTo>
                <a:lnTo>
                  <a:pt x="34856" y="18122"/>
                </a:lnTo>
                <a:lnTo>
                  <a:pt x="25010" y="18122"/>
                </a:lnTo>
                <a:lnTo>
                  <a:pt x="11560" y="0"/>
                </a:lnTo>
                <a:close/>
              </a:path>
              <a:path w="49530" h="51435">
                <a:moveTo>
                  <a:pt x="34461" y="30896"/>
                </a:moveTo>
                <a:lnTo>
                  <a:pt x="24646" y="30896"/>
                </a:lnTo>
                <a:lnTo>
                  <a:pt x="39360" y="50878"/>
                </a:lnTo>
                <a:lnTo>
                  <a:pt x="49157" y="50878"/>
                </a:lnTo>
                <a:lnTo>
                  <a:pt x="34461" y="30896"/>
                </a:lnTo>
                <a:close/>
              </a:path>
              <a:path w="49530" h="51435">
                <a:moveTo>
                  <a:pt x="48293" y="0"/>
                </a:moveTo>
                <a:lnTo>
                  <a:pt x="38456" y="0"/>
                </a:lnTo>
                <a:lnTo>
                  <a:pt x="25010" y="18122"/>
                </a:lnTo>
                <a:lnTo>
                  <a:pt x="34856" y="18122"/>
                </a:lnTo>
                <a:lnTo>
                  <a:pt x="48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86253" y="2994669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14658" y="20694"/>
                </a:moveTo>
                <a:lnTo>
                  <a:pt x="6033" y="20694"/>
                </a:lnTo>
                <a:lnTo>
                  <a:pt x="6033" y="55098"/>
                </a:lnTo>
                <a:lnTo>
                  <a:pt x="7279" y="59496"/>
                </a:lnTo>
                <a:lnTo>
                  <a:pt x="12255" y="64328"/>
                </a:lnTo>
                <a:lnTo>
                  <a:pt x="16767" y="65536"/>
                </a:lnTo>
                <a:lnTo>
                  <a:pt x="31904" y="65536"/>
                </a:lnTo>
                <a:lnTo>
                  <a:pt x="31904" y="58637"/>
                </a:lnTo>
                <a:lnTo>
                  <a:pt x="19814" y="58637"/>
                </a:lnTo>
                <a:lnTo>
                  <a:pt x="17495" y="58040"/>
                </a:lnTo>
                <a:lnTo>
                  <a:pt x="16356" y="56846"/>
                </a:lnTo>
                <a:lnTo>
                  <a:pt x="15224" y="55642"/>
                </a:lnTo>
                <a:lnTo>
                  <a:pt x="14658" y="52933"/>
                </a:lnTo>
                <a:lnTo>
                  <a:pt x="14658" y="20694"/>
                </a:lnTo>
                <a:close/>
              </a:path>
              <a:path w="32385" h="66039">
                <a:moveTo>
                  <a:pt x="31904" y="14658"/>
                </a:moveTo>
                <a:lnTo>
                  <a:pt x="0" y="14658"/>
                </a:lnTo>
                <a:lnTo>
                  <a:pt x="0" y="20694"/>
                </a:lnTo>
                <a:lnTo>
                  <a:pt x="31904" y="20694"/>
                </a:lnTo>
                <a:lnTo>
                  <a:pt x="31904" y="14658"/>
                </a:lnTo>
                <a:close/>
              </a:path>
              <a:path w="32385" h="66039">
                <a:moveTo>
                  <a:pt x="14658" y="0"/>
                </a:moveTo>
                <a:lnTo>
                  <a:pt x="6033" y="0"/>
                </a:lnTo>
                <a:lnTo>
                  <a:pt x="6033" y="14658"/>
                </a:lnTo>
                <a:lnTo>
                  <a:pt x="14658" y="14658"/>
                </a:lnTo>
                <a:lnTo>
                  <a:pt x="14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70528" y="127769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 h="0">
                <a:moveTo>
                  <a:pt x="0" y="0"/>
                </a:moveTo>
                <a:lnTo>
                  <a:pt x="277410" y="0"/>
                </a:lnTo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234919" y="12516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0" y="0"/>
                </a:moveTo>
                <a:lnTo>
                  <a:pt x="13019" y="26039"/>
                </a:lnTo>
                <a:lnTo>
                  <a:pt x="0" y="52082"/>
                </a:lnTo>
                <a:lnTo>
                  <a:pt x="52082" y="260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234919" y="12516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52082" y="26039"/>
                </a:moveTo>
                <a:lnTo>
                  <a:pt x="0" y="52082"/>
                </a:lnTo>
                <a:lnTo>
                  <a:pt x="13019" y="26039"/>
                </a:lnTo>
                <a:lnTo>
                  <a:pt x="0" y="0"/>
                </a:lnTo>
                <a:lnTo>
                  <a:pt x="52082" y="26039"/>
                </a:lnTo>
                <a:close/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65843" y="2449208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 h="0">
                <a:moveTo>
                  <a:pt x="0" y="0"/>
                </a:moveTo>
                <a:lnTo>
                  <a:pt x="277410" y="0"/>
                </a:lnTo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30230" y="24231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0" y="0"/>
                </a:moveTo>
                <a:lnTo>
                  <a:pt x="13023" y="26039"/>
                </a:lnTo>
                <a:lnTo>
                  <a:pt x="0" y="52082"/>
                </a:lnTo>
                <a:lnTo>
                  <a:pt x="52082" y="260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230230" y="24231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52082" y="26039"/>
                </a:moveTo>
                <a:lnTo>
                  <a:pt x="0" y="52082"/>
                </a:lnTo>
                <a:lnTo>
                  <a:pt x="13023" y="26039"/>
                </a:lnTo>
                <a:lnTo>
                  <a:pt x="0" y="0"/>
                </a:lnTo>
                <a:lnTo>
                  <a:pt x="52082" y="26039"/>
                </a:lnTo>
                <a:close/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10318" y="772495"/>
            <a:ext cx="4445" cy="158115"/>
          </a:xfrm>
          <a:custGeom>
            <a:avLst/>
            <a:gdLst/>
            <a:ahLst/>
            <a:cxnLst/>
            <a:rect l="l" t="t" r="r" b="b"/>
            <a:pathLst>
              <a:path w="4444" h="158115">
                <a:moveTo>
                  <a:pt x="3943" y="0"/>
                </a:moveTo>
                <a:lnTo>
                  <a:pt x="0" y="157639"/>
                </a:lnTo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784609" y="916464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40">
                <a:moveTo>
                  <a:pt x="0" y="0"/>
                </a:moveTo>
                <a:lnTo>
                  <a:pt x="24731" y="52717"/>
                </a:lnTo>
                <a:lnTo>
                  <a:pt x="45492" y="13670"/>
                </a:lnTo>
                <a:lnTo>
                  <a:pt x="25708" y="13670"/>
                </a:lnTo>
                <a:lnTo>
                  <a:pt x="0" y="0"/>
                </a:lnTo>
                <a:close/>
              </a:path>
              <a:path w="52069" h="53340">
                <a:moveTo>
                  <a:pt x="52067" y="1304"/>
                </a:moveTo>
                <a:lnTo>
                  <a:pt x="25708" y="13670"/>
                </a:lnTo>
                <a:lnTo>
                  <a:pt x="45492" y="13670"/>
                </a:lnTo>
                <a:lnTo>
                  <a:pt x="52067" y="1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784609" y="916464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40">
                <a:moveTo>
                  <a:pt x="24731" y="52717"/>
                </a:moveTo>
                <a:lnTo>
                  <a:pt x="0" y="0"/>
                </a:lnTo>
                <a:lnTo>
                  <a:pt x="25708" y="13670"/>
                </a:lnTo>
                <a:lnTo>
                  <a:pt x="52067" y="1304"/>
                </a:lnTo>
                <a:lnTo>
                  <a:pt x="24731" y="52717"/>
                </a:lnTo>
                <a:close/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10465" y="1567916"/>
            <a:ext cx="4445" cy="158115"/>
          </a:xfrm>
          <a:custGeom>
            <a:avLst/>
            <a:gdLst/>
            <a:ahLst/>
            <a:cxnLst/>
            <a:rect l="l" t="t" r="r" b="b"/>
            <a:pathLst>
              <a:path w="4444" h="158114">
                <a:moveTo>
                  <a:pt x="3939" y="0"/>
                </a:moveTo>
                <a:lnTo>
                  <a:pt x="0" y="157635"/>
                </a:lnTo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784756" y="1711885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0"/>
                </a:moveTo>
                <a:lnTo>
                  <a:pt x="24731" y="52717"/>
                </a:lnTo>
                <a:lnTo>
                  <a:pt x="45494" y="13666"/>
                </a:lnTo>
                <a:lnTo>
                  <a:pt x="25708" y="13666"/>
                </a:lnTo>
                <a:lnTo>
                  <a:pt x="0" y="0"/>
                </a:lnTo>
                <a:close/>
              </a:path>
              <a:path w="52069" h="53339">
                <a:moveTo>
                  <a:pt x="52067" y="1304"/>
                </a:moveTo>
                <a:lnTo>
                  <a:pt x="25708" y="13666"/>
                </a:lnTo>
                <a:lnTo>
                  <a:pt x="45494" y="13666"/>
                </a:lnTo>
                <a:lnTo>
                  <a:pt x="52067" y="1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784756" y="1711885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24731" y="52717"/>
                </a:moveTo>
                <a:lnTo>
                  <a:pt x="0" y="0"/>
                </a:lnTo>
                <a:lnTo>
                  <a:pt x="25708" y="13666"/>
                </a:lnTo>
                <a:lnTo>
                  <a:pt x="52067" y="1304"/>
                </a:lnTo>
                <a:lnTo>
                  <a:pt x="24731" y="52717"/>
                </a:lnTo>
                <a:close/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11505" y="2741848"/>
            <a:ext cx="4445" cy="158115"/>
          </a:xfrm>
          <a:custGeom>
            <a:avLst/>
            <a:gdLst/>
            <a:ahLst/>
            <a:cxnLst/>
            <a:rect l="l" t="t" r="r" b="b"/>
            <a:pathLst>
              <a:path w="4444" h="158114">
                <a:moveTo>
                  <a:pt x="3943" y="0"/>
                </a:moveTo>
                <a:lnTo>
                  <a:pt x="0" y="157636"/>
                </a:lnTo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85800" y="2885818"/>
            <a:ext cx="52069" cy="52705"/>
          </a:xfrm>
          <a:custGeom>
            <a:avLst/>
            <a:gdLst/>
            <a:ahLst/>
            <a:cxnLst/>
            <a:rect l="l" t="t" r="r" b="b"/>
            <a:pathLst>
              <a:path w="52069" h="52705">
                <a:moveTo>
                  <a:pt x="0" y="0"/>
                </a:moveTo>
                <a:lnTo>
                  <a:pt x="24727" y="52716"/>
                </a:lnTo>
                <a:lnTo>
                  <a:pt x="45489" y="13666"/>
                </a:lnTo>
                <a:lnTo>
                  <a:pt x="25704" y="13666"/>
                </a:lnTo>
                <a:lnTo>
                  <a:pt x="0" y="0"/>
                </a:lnTo>
                <a:close/>
              </a:path>
              <a:path w="52069" h="52705">
                <a:moveTo>
                  <a:pt x="52063" y="1301"/>
                </a:moveTo>
                <a:lnTo>
                  <a:pt x="25704" y="13666"/>
                </a:lnTo>
                <a:lnTo>
                  <a:pt x="45489" y="13666"/>
                </a:lnTo>
                <a:lnTo>
                  <a:pt x="52063" y="1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85800" y="2885818"/>
            <a:ext cx="52069" cy="52705"/>
          </a:xfrm>
          <a:custGeom>
            <a:avLst/>
            <a:gdLst/>
            <a:ahLst/>
            <a:cxnLst/>
            <a:rect l="l" t="t" r="r" b="b"/>
            <a:pathLst>
              <a:path w="52069" h="52705">
                <a:moveTo>
                  <a:pt x="24727" y="52716"/>
                </a:moveTo>
                <a:lnTo>
                  <a:pt x="0" y="0"/>
                </a:lnTo>
                <a:lnTo>
                  <a:pt x="25704" y="13666"/>
                </a:lnTo>
                <a:lnTo>
                  <a:pt x="52063" y="1301"/>
                </a:lnTo>
                <a:lnTo>
                  <a:pt x="24727" y="52716"/>
                </a:lnTo>
                <a:close/>
              </a:path>
            </a:pathLst>
          </a:custGeom>
          <a:ln w="10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39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0615">
              <a:lnSpc>
                <a:spcPct val="100000"/>
              </a:lnSpc>
            </a:pPr>
            <a:r>
              <a:rPr dirty="0" spc="-45"/>
              <a:t>Criptografi</a:t>
            </a:r>
            <a:r>
              <a:rPr dirty="0" spc="-50"/>
              <a:t>e</a:t>
            </a:r>
            <a:r>
              <a:rPr dirty="0" spc="20"/>
              <a:t> </a:t>
            </a:r>
            <a:r>
              <a:rPr dirty="0" spc="-55"/>
              <a:t>cu</a:t>
            </a:r>
            <a:r>
              <a:rPr dirty="0" spc="15"/>
              <a:t> </a:t>
            </a:r>
            <a:r>
              <a:rPr dirty="0" spc="-55"/>
              <a:t>chei</a:t>
            </a:r>
            <a:r>
              <a:rPr dirty="0" spc="10"/>
              <a:t> </a:t>
            </a:r>
            <a:r>
              <a:rPr dirty="0" spc="-55"/>
              <a:t>asimetrice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546735"/>
            <a:ext cx="3696970" cy="2613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public-</a:t>
            </a:r>
            <a:r>
              <a:rPr dirty="0" sz="1100" spc="-90" i="1">
                <a:latin typeface="Trebuchet MS"/>
                <a:cs typeface="Trebuchet MS"/>
              </a:rPr>
              <a:t>k</a:t>
            </a:r>
            <a:r>
              <a:rPr dirty="0" sz="1100" spc="-75" i="1">
                <a:latin typeface="Trebuchet MS"/>
                <a:cs typeface="Trebuchet MS"/>
              </a:rPr>
              <a:t>ey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cryptogr</a:t>
            </a:r>
            <a:r>
              <a:rPr dirty="0" sz="1100" spc="-65" i="1">
                <a:latin typeface="Trebuchet MS"/>
                <a:cs typeface="Trebuchet MS"/>
              </a:rPr>
              <a:t>a</a:t>
            </a:r>
            <a:r>
              <a:rPr dirty="0" sz="1100" spc="-50" i="1">
                <a:latin typeface="Trebuchet MS"/>
                <a:cs typeface="Trebuchet MS"/>
              </a:rPr>
              <a:t>phy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cheie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riva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(secre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al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cheie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publi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do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cheie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legate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matematic</a:t>
            </a:r>
            <a:endParaRPr sz="1100">
              <a:latin typeface="Tahoma"/>
              <a:cs typeface="Tahoma"/>
            </a:endParaRPr>
          </a:p>
          <a:p>
            <a:pPr marL="160655" marR="116839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cheia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publi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rice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cripta);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decript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cheia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riva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(do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50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0">
                <a:latin typeface="Tahoma"/>
                <a:cs typeface="Tahoma"/>
              </a:rPr>
              <a:t>cripta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baseline="13888" sz="900" spc="12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ıncea</a:t>
            </a:r>
            <a:r>
              <a:rPr dirty="0" sz="1000" spc="-4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37515" marR="276225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folosi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fazele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ini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conexiuni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stabilirea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chei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simetrice</a:t>
            </a:r>
            <a:endParaRPr sz="1000">
              <a:latin typeface="Tahoma"/>
              <a:cs typeface="Tahoma"/>
            </a:endParaRPr>
          </a:p>
          <a:p>
            <a:pPr marL="437515" indent="-137160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folosi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autentific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cheia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riva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endParaRPr sz="1000">
              <a:latin typeface="Tahoma"/>
              <a:cs typeface="Tahoma"/>
            </a:endParaRPr>
          </a:p>
          <a:p>
            <a:pPr algn="ctr" marL="889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decripta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mesajul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cau</a:t>
            </a:r>
            <a:r>
              <a:rPr dirty="0" sz="1000" spc="-4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sem</a:t>
            </a:r>
            <a:r>
              <a:rPr dirty="0" sz="1100" spc="-7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aturi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digitale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mesajul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trimis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ata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7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5">
                <a:latin typeface="Tahoma"/>
                <a:cs typeface="Tahoma"/>
              </a:rPr>
              <a:t>atu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digita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che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riva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semna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(do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5">
                <a:latin typeface="Tahoma"/>
                <a:cs typeface="Tahoma"/>
              </a:rPr>
              <a:t>at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rul)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cheia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publi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70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0">
                <a:latin typeface="Tahoma"/>
                <a:cs typeface="Tahoma"/>
              </a:rPr>
              <a:t>atura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ricine)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0">
                <a:latin typeface="Tahoma"/>
                <a:cs typeface="Tahoma"/>
              </a:rPr>
              <a:t>RSA,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cur</a:t>
            </a:r>
            <a:r>
              <a:rPr dirty="0" sz="1100" spc="-15">
                <a:latin typeface="Tahoma"/>
                <a:cs typeface="Tahoma"/>
              </a:rPr>
              <a:t>b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eliptice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40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01520">
              <a:lnSpc>
                <a:spcPct val="100000"/>
              </a:lnSpc>
            </a:pPr>
            <a:r>
              <a:rPr dirty="0" spc="-25"/>
              <a:t>Cript</a:t>
            </a:r>
            <a:r>
              <a:rPr dirty="0" spc="-5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45"/>
              <a:t>decript</a:t>
            </a:r>
            <a:r>
              <a:rPr dirty="0" sz="1200" spc="-90"/>
              <a:t>a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40"/>
              <a:t>c</a:t>
            </a:r>
            <a:r>
              <a:rPr dirty="0" sz="1200" spc="-70"/>
              <a:t>u</a:t>
            </a:r>
            <a:r>
              <a:rPr dirty="0" sz="1200" spc="15"/>
              <a:t> </a:t>
            </a:r>
            <a:r>
              <a:rPr dirty="0" sz="1200" spc="-55"/>
              <a:t>chei</a:t>
            </a:r>
            <a:r>
              <a:rPr dirty="0" sz="1200" spc="10"/>
              <a:t> </a:t>
            </a:r>
            <a:r>
              <a:rPr dirty="0" sz="1200" spc="-50"/>
              <a:t>publice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7594" y="621959"/>
            <a:ext cx="45720" cy="72390"/>
          </a:xfrm>
          <a:custGeom>
            <a:avLst/>
            <a:gdLst/>
            <a:ahLst/>
            <a:cxnLst/>
            <a:rect l="l" t="t" r="r" b="b"/>
            <a:pathLst>
              <a:path w="45719" h="72390">
                <a:moveTo>
                  <a:pt x="8673" y="1733"/>
                </a:moveTo>
                <a:lnTo>
                  <a:pt x="0" y="1733"/>
                </a:lnTo>
                <a:lnTo>
                  <a:pt x="0" y="71981"/>
                </a:lnTo>
                <a:lnTo>
                  <a:pt x="8673" y="71981"/>
                </a:lnTo>
                <a:lnTo>
                  <a:pt x="8673" y="45963"/>
                </a:lnTo>
                <a:lnTo>
                  <a:pt x="14976" y="45963"/>
                </a:lnTo>
                <a:lnTo>
                  <a:pt x="14838" y="45889"/>
                </a:lnTo>
                <a:lnTo>
                  <a:pt x="9904" y="38657"/>
                </a:lnTo>
                <a:lnTo>
                  <a:pt x="8673" y="33667"/>
                </a:lnTo>
                <a:lnTo>
                  <a:pt x="8673" y="20965"/>
                </a:lnTo>
                <a:lnTo>
                  <a:pt x="9904" y="15983"/>
                </a:lnTo>
                <a:lnTo>
                  <a:pt x="14838" y="8747"/>
                </a:lnTo>
                <a:lnTo>
                  <a:pt x="14983" y="8670"/>
                </a:lnTo>
                <a:lnTo>
                  <a:pt x="8673" y="8670"/>
                </a:lnTo>
                <a:lnTo>
                  <a:pt x="8673" y="1733"/>
                </a:lnTo>
                <a:close/>
              </a:path>
              <a:path w="45719" h="72390">
                <a:moveTo>
                  <a:pt x="14976" y="45963"/>
                </a:moveTo>
                <a:lnTo>
                  <a:pt x="8673" y="45963"/>
                </a:lnTo>
                <a:lnTo>
                  <a:pt x="10399" y="48901"/>
                </a:lnTo>
                <a:lnTo>
                  <a:pt x="12576" y="51081"/>
                </a:lnTo>
                <a:lnTo>
                  <a:pt x="17831" y="53927"/>
                </a:lnTo>
                <a:lnTo>
                  <a:pt x="20976" y="54637"/>
                </a:lnTo>
                <a:lnTo>
                  <a:pt x="30696" y="54637"/>
                </a:lnTo>
                <a:lnTo>
                  <a:pt x="35622" y="52127"/>
                </a:lnTo>
                <a:lnTo>
                  <a:pt x="38969" y="47696"/>
                </a:lnTo>
                <a:lnTo>
                  <a:pt x="18230" y="47696"/>
                </a:lnTo>
                <a:lnTo>
                  <a:pt x="14976" y="45963"/>
                </a:lnTo>
                <a:close/>
              </a:path>
              <a:path w="45719" h="72390">
                <a:moveTo>
                  <a:pt x="38956" y="6936"/>
                </a:moveTo>
                <a:lnTo>
                  <a:pt x="26867" y="6936"/>
                </a:lnTo>
                <a:lnTo>
                  <a:pt x="30260" y="8747"/>
                </a:lnTo>
                <a:lnTo>
                  <a:pt x="35194" y="15983"/>
                </a:lnTo>
                <a:lnTo>
                  <a:pt x="36424" y="20965"/>
                </a:lnTo>
                <a:lnTo>
                  <a:pt x="36424" y="33667"/>
                </a:lnTo>
                <a:lnTo>
                  <a:pt x="35194" y="38657"/>
                </a:lnTo>
                <a:lnTo>
                  <a:pt x="30260" y="45889"/>
                </a:lnTo>
                <a:lnTo>
                  <a:pt x="26867" y="47696"/>
                </a:lnTo>
                <a:lnTo>
                  <a:pt x="38969" y="47696"/>
                </a:lnTo>
                <a:lnTo>
                  <a:pt x="43199" y="42094"/>
                </a:lnTo>
                <a:lnTo>
                  <a:pt x="45098" y="35493"/>
                </a:lnTo>
                <a:lnTo>
                  <a:pt x="45098" y="19143"/>
                </a:lnTo>
                <a:lnTo>
                  <a:pt x="43199" y="12546"/>
                </a:lnTo>
                <a:lnTo>
                  <a:pt x="38956" y="6936"/>
                </a:lnTo>
                <a:close/>
              </a:path>
              <a:path w="45719" h="72390">
                <a:moveTo>
                  <a:pt x="30696" y="0"/>
                </a:moveTo>
                <a:lnTo>
                  <a:pt x="20976" y="0"/>
                </a:lnTo>
                <a:lnTo>
                  <a:pt x="17831" y="713"/>
                </a:lnTo>
                <a:lnTo>
                  <a:pt x="12576" y="3558"/>
                </a:lnTo>
                <a:lnTo>
                  <a:pt x="10399" y="5735"/>
                </a:lnTo>
                <a:lnTo>
                  <a:pt x="8673" y="8670"/>
                </a:lnTo>
                <a:lnTo>
                  <a:pt x="14983" y="8670"/>
                </a:lnTo>
                <a:lnTo>
                  <a:pt x="18230" y="6936"/>
                </a:lnTo>
                <a:lnTo>
                  <a:pt x="38956" y="6936"/>
                </a:lnTo>
                <a:lnTo>
                  <a:pt x="35622" y="2513"/>
                </a:lnTo>
                <a:lnTo>
                  <a:pt x="30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1848" y="604612"/>
            <a:ext cx="0" cy="70485"/>
          </a:xfrm>
          <a:custGeom>
            <a:avLst/>
            <a:gdLst/>
            <a:ahLst/>
            <a:cxnLst/>
            <a:rect l="l" t="t" r="r" b="b"/>
            <a:pathLst>
              <a:path w="0" h="70484">
                <a:moveTo>
                  <a:pt x="0" y="0"/>
                </a:moveTo>
                <a:lnTo>
                  <a:pt x="0" y="70247"/>
                </a:lnTo>
              </a:path>
            </a:pathLst>
          </a:custGeom>
          <a:ln w="86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90208" y="621959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4" h="55245">
                <a:moveTo>
                  <a:pt x="38052" y="6936"/>
                </a:moveTo>
                <a:lnTo>
                  <a:pt x="24121" y="6936"/>
                </a:lnTo>
                <a:lnTo>
                  <a:pt x="27614" y="8071"/>
                </a:lnTo>
                <a:lnTo>
                  <a:pt x="32581" y="12594"/>
                </a:lnTo>
                <a:lnTo>
                  <a:pt x="33823" y="15791"/>
                </a:lnTo>
                <a:lnTo>
                  <a:pt x="33823" y="20814"/>
                </a:lnTo>
                <a:lnTo>
                  <a:pt x="15096" y="20814"/>
                </a:lnTo>
                <a:lnTo>
                  <a:pt x="9449" y="22285"/>
                </a:lnTo>
                <a:lnTo>
                  <a:pt x="1888" y="28164"/>
                </a:lnTo>
                <a:lnTo>
                  <a:pt x="0" y="32529"/>
                </a:lnTo>
                <a:lnTo>
                  <a:pt x="0" y="43280"/>
                </a:lnTo>
                <a:lnTo>
                  <a:pt x="1500" y="47242"/>
                </a:lnTo>
                <a:lnTo>
                  <a:pt x="7505" y="53158"/>
                </a:lnTo>
                <a:lnTo>
                  <a:pt x="11556" y="54637"/>
                </a:lnTo>
                <a:lnTo>
                  <a:pt x="20670" y="54637"/>
                </a:lnTo>
                <a:lnTo>
                  <a:pt x="24077" y="53931"/>
                </a:lnTo>
                <a:lnTo>
                  <a:pt x="29639" y="51111"/>
                </a:lnTo>
                <a:lnTo>
                  <a:pt x="31964" y="48927"/>
                </a:lnTo>
                <a:lnTo>
                  <a:pt x="32735" y="47696"/>
                </a:lnTo>
                <a:lnTo>
                  <a:pt x="15895" y="47696"/>
                </a:lnTo>
                <a:lnTo>
                  <a:pt x="13348" y="46791"/>
                </a:lnTo>
                <a:lnTo>
                  <a:pt x="9608" y="43150"/>
                </a:lnTo>
                <a:lnTo>
                  <a:pt x="8673" y="40682"/>
                </a:lnTo>
                <a:lnTo>
                  <a:pt x="8673" y="33682"/>
                </a:lnTo>
                <a:lnTo>
                  <a:pt x="9919" y="30925"/>
                </a:lnTo>
                <a:lnTo>
                  <a:pt x="14904" y="27691"/>
                </a:lnTo>
                <a:lnTo>
                  <a:pt x="19387" y="26882"/>
                </a:lnTo>
                <a:lnTo>
                  <a:pt x="42496" y="26882"/>
                </a:lnTo>
                <a:lnTo>
                  <a:pt x="42496" y="15728"/>
                </a:lnTo>
                <a:lnTo>
                  <a:pt x="40689" y="9789"/>
                </a:lnTo>
                <a:lnTo>
                  <a:pt x="38052" y="6936"/>
                </a:lnTo>
                <a:close/>
              </a:path>
              <a:path w="42544" h="55245">
                <a:moveTo>
                  <a:pt x="42496" y="45963"/>
                </a:moveTo>
                <a:lnTo>
                  <a:pt x="33823" y="45963"/>
                </a:lnTo>
                <a:lnTo>
                  <a:pt x="33823" y="52900"/>
                </a:lnTo>
                <a:lnTo>
                  <a:pt x="42496" y="52900"/>
                </a:lnTo>
                <a:lnTo>
                  <a:pt x="42496" y="45963"/>
                </a:lnTo>
                <a:close/>
              </a:path>
              <a:path w="42544" h="55245">
                <a:moveTo>
                  <a:pt x="42496" y="26882"/>
                </a:moveTo>
                <a:lnTo>
                  <a:pt x="33823" y="26882"/>
                </a:lnTo>
                <a:lnTo>
                  <a:pt x="33823" y="34565"/>
                </a:lnTo>
                <a:lnTo>
                  <a:pt x="32481" y="39130"/>
                </a:lnTo>
                <a:lnTo>
                  <a:pt x="27115" y="45985"/>
                </a:lnTo>
                <a:lnTo>
                  <a:pt x="23556" y="47696"/>
                </a:lnTo>
                <a:lnTo>
                  <a:pt x="32735" y="47696"/>
                </a:lnTo>
                <a:lnTo>
                  <a:pt x="33823" y="45963"/>
                </a:lnTo>
                <a:lnTo>
                  <a:pt x="42496" y="45963"/>
                </a:lnTo>
                <a:lnTo>
                  <a:pt x="42496" y="26882"/>
                </a:lnTo>
                <a:close/>
              </a:path>
              <a:path w="42544" h="55245">
                <a:moveTo>
                  <a:pt x="27998" y="0"/>
                </a:moveTo>
                <a:lnTo>
                  <a:pt x="17968" y="0"/>
                </a:lnTo>
                <a:lnTo>
                  <a:pt x="15181" y="288"/>
                </a:lnTo>
                <a:lnTo>
                  <a:pt x="9464" y="1445"/>
                </a:lnTo>
                <a:lnTo>
                  <a:pt x="6515" y="2313"/>
                </a:lnTo>
                <a:lnTo>
                  <a:pt x="3470" y="3470"/>
                </a:lnTo>
                <a:lnTo>
                  <a:pt x="3470" y="11275"/>
                </a:lnTo>
                <a:lnTo>
                  <a:pt x="5972" y="9826"/>
                </a:lnTo>
                <a:lnTo>
                  <a:pt x="8574" y="8744"/>
                </a:lnTo>
                <a:lnTo>
                  <a:pt x="13984" y="7299"/>
                </a:lnTo>
                <a:lnTo>
                  <a:pt x="16767" y="6936"/>
                </a:lnTo>
                <a:lnTo>
                  <a:pt x="38052" y="6936"/>
                </a:lnTo>
                <a:lnTo>
                  <a:pt x="33460" y="1958"/>
                </a:lnTo>
                <a:lnTo>
                  <a:pt x="27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1501" y="604611"/>
            <a:ext cx="8890" cy="70485"/>
          </a:xfrm>
          <a:custGeom>
            <a:avLst/>
            <a:gdLst/>
            <a:ahLst/>
            <a:cxnLst/>
            <a:rect l="l" t="t" r="r" b="b"/>
            <a:pathLst>
              <a:path w="8889" h="70484">
                <a:moveTo>
                  <a:pt x="8673" y="19080"/>
                </a:moveTo>
                <a:lnTo>
                  <a:pt x="0" y="19080"/>
                </a:lnTo>
                <a:lnTo>
                  <a:pt x="0" y="70247"/>
                </a:lnTo>
                <a:lnTo>
                  <a:pt x="8673" y="70247"/>
                </a:lnTo>
                <a:lnTo>
                  <a:pt x="8673" y="19080"/>
                </a:lnTo>
                <a:close/>
              </a:path>
              <a:path w="8889" h="70484">
                <a:moveTo>
                  <a:pt x="8673" y="0"/>
                </a:moveTo>
                <a:lnTo>
                  <a:pt x="0" y="0"/>
                </a:lnTo>
                <a:lnTo>
                  <a:pt x="0" y="10410"/>
                </a:lnTo>
                <a:lnTo>
                  <a:pt x="8673" y="10410"/>
                </a:lnTo>
                <a:lnTo>
                  <a:pt x="8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7666" y="621959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4" h="53340">
                <a:moveTo>
                  <a:pt x="8673" y="1733"/>
                </a:moveTo>
                <a:lnTo>
                  <a:pt x="0" y="1733"/>
                </a:lnTo>
                <a:lnTo>
                  <a:pt x="0" y="52900"/>
                </a:lnTo>
                <a:lnTo>
                  <a:pt x="8673" y="52900"/>
                </a:lnTo>
                <a:lnTo>
                  <a:pt x="8673" y="18648"/>
                </a:lnTo>
                <a:lnTo>
                  <a:pt x="9937" y="14516"/>
                </a:lnTo>
                <a:lnTo>
                  <a:pt x="14098" y="9538"/>
                </a:lnTo>
                <a:lnTo>
                  <a:pt x="8673" y="9538"/>
                </a:lnTo>
                <a:lnTo>
                  <a:pt x="8673" y="1733"/>
                </a:lnTo>
                <a:close/>
              </a:path>
              <a:path w="42544" h="53340">
                <a:moveTo>
                  <a:pt x="39145" y="6936"/>
                </a:moveTo>
                <a:lnTo>
                  <a:pt x="26520" y="6936"/>
                </a:lnTo>
                <a:lnTo>
                  <a:pt x="29262" y="8208"/>
                </a:lnTo>
                <a:lnTo>
                  <a:pt x="32910" y="13274"/>
                </a:lnTo>
                <a:lnTo>
                  <a:pt x="33823" y="17088"/>
                </a:lnTo>
                <a:lnTo>
                  <a:pt x="33823" y="52900"/>
                </a:lnTo>
                <a:lnTo>
                  <a:pt x="42496" y="52900"/>
                </a:lnTo>
                <a:lnTo>
                  <a:pt x="42496" y="14719"/>
                </a:lnTo>
                <a:lnTo>
                  <a:pt x="41014" y="9272"/>
                </a:lnTo>
                <a:lnTo>
                  <a:pt x="39145" y="6936"/>
                </a:lnTo>
                <a:close/>
              </a:path>
              <a:path w="42544" h="53340">
                <a:moveTo>
                  <a:pt x="30714" y="0"/>
                </a:moveTo>
                <a:lnTo>
                  <a:pt x="21427" y="0"/>
                </a:lnTo>
                <a:lnTo>
                  <a:pt x="18334" y="790"/>
                </a:lnTo>
                <a:lnTo>
                  <a:pt x="12979" y="3950"/>
                </a:lnTo>
                <a:lnTo>
                  <a:pt x="10651" y="6341"/>
                </a:lnTo>
                <a:lnTo>
                  <a:pt x="8673" y="9538"/>
                </a:lnTo>
                <a:lnTo>
                  <a:pt x="14098" y="9538"/>
                </a:lnTo>
                <a:lnTo>
                  <a:pt x="15004" y="8455"/>
                </a:lnTo>
                <a:lnTo>
                  <a:pt x="18471" y="6936"/>
                </a:lnTo>
                <a:lnTo>
                  <a:pt x="39145" y="6936"/>
                </a:lnTo>
                <a:lnTo>
                  <a:pt x="35086" y="1855"/>
                </a:lnTo>
                <a:lnTo>
                  <a:pt x="30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61603" y="608950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14745" y="20814"/>
                </a:moveTo>
                <a:lnTo>
                  <a:pt x="6072" y="20814"/>
                </a:lnTo>
                <a:lnTo>
                  <a:pt x="6072" y="55413"/>
                </a:lnTo>
                <a:lnTo>
                  <a:pt x="7321" y="59837"/>
                </a:lnTo>
                <a:lnTo>
                  <a:pt x="12328" y="64693"/>
                </a:lnTo>
                <a:lnTo>
                  <a:pt x="16867" y="65909"/>
                </a:lnTo>
                <a:lnTo>
                  <a:pt x="32089" y="65909"/>
                </a:lnTo>
                <a:lnTo>
                  <a:pt x="32089" y="58972"/>
                </a:lnTo>
                <a:lnTo>
                  <a:pt x="19930" y="58972"/>
                </a:lnTo>
                <a:lnTo>
                  <a:pt x="17598" y="58369"/>
                </a:lnTo>
                <a:lnTo>
                  <a:pt x="15311" y="55960"/>
                </a:lnTo>
                <a:lnTo>
                  <a:pt x="14745" y="53236"/>
                </a:lnTo>
                <a:lnTo>
                  <a:pt x="14745" y="20814"/>
                </a:lnTo>
                <a:close/>
              </a:path>
              <a:path w="32385" h="66040">
                <a:moveTo>
                  <a:pt x="32089" y="14742"/>
                </a:moveTo>
                <a:lnTo>
                  <a:pt x="0" y="14742"/>
                </a:lnTo>
                <a:lnTo>
                  <a:pt x="0" y="20814"/>
                </a:lnTo>
                <a:lnTo>
                  <a:pt x="32089" y="20814"/>
                </a:lnTo>
                <a:lnTo>
                  <a:pt x="32089" y="14742"/>
                </a:lnTo>
                <a:close/>
              </a:path>
              <a:path w="32385" h="66040">
                <a:moveTo>
                  <a:pt x="14745" y="0"/>
                </a:moveTo>
                <a:lnTo>
                  <a:pt x="6072" y="0"/>
                </a:lnTo>
                <a:lnTo>
                  <a:pt x="6072" y="14742"/>
                </a:lnTo>
                <a:lnTo>
                  <a:pt x="14745" y="14742"/>
                </a:lnTo>
                <a:lnTo>
                  <a:pt x="14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1362" y="621959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89" h="55245">
                <a:moveTo>
                  <a:pt x="31561" y="0"/>
                </a:moveTo>
                <a:lnTo>
                  <a:pt x="17188" y="0"/>
                </a:lnTo>
                <a:lnTo>
                  <a:pt x="11164" y="2501"/>
                </a:lnTo>
                <a:lnTo>
                  <a:pt x="2228" y="12502"/>
                </a:lnTo>
                <a:lnTo>
                  <a:pt x="0" y="19258"/>
                </a:lnTo>
                <a:lnTo>
                  <a:pt x="0" y="36018"/>
                </a:lnTo>
                <a:lnTo>
                  <a:pt x="2361" y="42552"/>
                </a:lnTo>
                <a:lnTo>
                  <a:pt x="11818" y="52220"/>
                </a:lnTo>
                <a:lnTo>
                  <a:pt x="18234" y="54637"/>
                </a:lnTo>
                <a:lnTo>
                  <a:pt x="29561" y="54637"/>
                </a:lnTo>
                <a:lnTo>
                  <a:pt x="32751" y="54337"/>
                </a:lnTo>
                <a:lnTo>
                  <a:pt x="39037" y="53155"/>
                </a:lnTo>
                <a:lnTo>
                  <a:pt x="42105" y="52297"/>
                </a:lnTo>
                <a:lnTo>
                  <a:pt x="45094" y="51166"/>
                </a:lnTo>
                <a:lnTo>
                  <a:pt x="45094" y="47696"/>
                </a:lnTo>
                <a:lnTo>
                  <a:pt x="21276" y="47696"/>
                </a:lnTo>
                <a:lnTo>
                  <a:pt x="16959" y="46070"/>
                </a:lnTo>
                <a:lnTo>
                  <a:pt x="10761" y="39566"/>
                </a:lnTo>
                <a:lnTo>
                  <a:pt x="9032" y="34835"/>
                </a:lnTo>
                <a:lnTo>
                  <a:pt x="8670" y="28619"/>
                </a:lnTo>
                <a:lnTo>
                  <a:pt x="46828" y="28619"/>
                </a:lnTo>
                <a:lnTo>
                  <a:pt x="46828" y="22588"/>
                </a:lnTo>
                <a:lnTo>
                  <a:pt x="8939" y="22588"/>
                </a:lnTo>
                <a:lnTo>
                  <a:pt x="9357" y="17628"/>
                </a:lnTo>
                <a:lnTo>
                  <a:pt x="10939" y="13781"/>
                </a:lnTo>
                <a:lnTo>
                  <a:pt x="16431" y="8307"/>
                </a:lnTo>
                <a:lnTo>
                  <a:pt x="20089" y="6936"/>
                </a:lnTo>
                <a:lnTo>
                  <a:pt x="41126" y="6936"/>
                </a:lnTo>
                <a:lnTo>
                  <a:pt x="36938" y="2224"/>
                </a:lnTo>
                <a:lnTo>
                  <a:pt x="31561" y="0"/>
                </a:lnTo>
                <a:close/>
              </a:path>
              <a:path w="46989" h="55245">
                <a:moveTo>
                  <a:pt x="45094" y="43361"/>
                </a:moveTo>
                <a:lnTo>
                  <a:pt x="42130" y="44806"/>
                </a:lnTo>
                <a:lnTo>
                  <a:pt x="39148" y="45889"/>
                </a:lnTo>
                <a:lnTo>
                  <a:pt x="33128" y="47334"/>
                </a:lnTo>
                <a:lnTo>
                  <a:pt x="30023" y="47696"/>
                </a:lnTo>
                <a:lnTo>
                  <a:pt x="45094" y="47696"/>
                </a:lnTo>
                <a:lnTo>
                  <a:pt x="45094" y="43361"/>
                </a:lnTo>
                <a:close/>
              </a:path>
              <a:path w="46989" h="55245">
                <a:moveTo>
                  <a:pt x="41126" y="6936"/>
                </a:moveTo>
                <a:lnTo>
                  <a:pt x="28700" y="6936"/>
                </a:lnTo>
                <a:lnTo>
                  <a:pt x="31941" y="8352"/>
                </a:lnTo>
                <a:lnTo>
                  <a:pt x="36838" y="14006"/>
                </a:lnTo>
                <a:lnTo>
                  <a:pt x="38095" y="17794"/>
                </a:lnTo>
                <a:lnTo>
                  <a:pt x="38158" y="22547"/>
                </a:lnTo>
                <a:lnTo>
                  <a:pt x="8939" y="22588"/>
                </a:lnTo>
                <a:lnTo>
                  <a:pt x="46828" y="22588"/>
                </a:lnTo>
                <a:lnTo>
                  <a:pt x="46828" y="17173"/>
                </a:lnTo>
                <a:lnTo>
                  <a:pt x="44851" y="11124"/>
                </a:lnTo>
                <a:lnTo>
                  <a:pt x="41126" y="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55274" y="623692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30" h="51434">
                <a:moveTo>
                  <a:pt x="11626" y="0"/>
                </a:moveTo>
                <a:lnTo>
                  <a:pt x="1733" y="0"/>
                </a:lnTo>
                <a:lnTo>
                  <a:pt x="19864" y="24391"/>
                </a:lnTo>
                <a:lnTo>
                  <a:pt x="0" y="51166"/>
                </a:lnTo>
                <a:lnTo>
                  <a:pt x="9904" y="51166"/>
                </a:lnTo>
                <a:lnTo>
                  <a:pt x="24783" y="31073"/>
                </a:lnTo>
                <a:lnTo>
                  <a:pt x="34653" y="31073"/>
                </a:lnTo>
                <a:lnTo>
                  <a:pt x="30108" y="24894"/>
                </a:lnTo>
                <a:lnTo>
                  <a:pt x="35051" y="18227"/>
                </a:lnTo>
                <a:lnTo>
                  <a:pt x="25149" y="18227"/>
                </a:lnTo>
                <a:lnTo>
                  <a:pt x="11626" y="0"/>
                </a:lnTo>
                <a:close/>
              </a:path>
              <a:path w="49530" h="51434">
                <a:moveTo>
                  <a:pt x="34653" y="31073"/>
                </a:moveTo>
                <a:lnTo>
                  <a:pt x="24783" y="31073"/>
                </a:lnTo>
                <a:lnTo>
                  <a:pt x="39580" y="51166"/>
                </a:lnTo>
                <a:lnTo>
                  <a:pt x="49433" y="51166"/>
                </a:lnTo>
                <a:lnTo>
                  <a:pt x="34653" y="31073"/>
                </a:lnTo>
                <a:close/>
              </a:path>
              <a:path w="49530" h="51434">
                <a:moveTo>
                  <a:pt x="48565" y="0"/>
                </a:moveTo>
                <a:lnTo>
                  <a:pt x="38675" y="0"/>
                </a:lnTo>
                <a:lnTo>
                  <a:pt x="25149" y="18227"/>
                </a:lnTo>
                <a:lnTo>
                  <a:pt x="35051" y="18227"/>
                </a:lnTo>
                <a:lnTo>
                  <a:pt x="48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11268" y="608950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14742" y="20814"/>
                </a:moveTo>
                <a:lnTo>
                  <a:pt x="6072" y="20814"/>
                </a:lnTo>
                <a:lnTo>
                  <a:pt x="6072" y="55413"/>
                </a:lnTo>
                <a:lnTo>
                  <a:pt x="7321" y="59837"/>
                </a:lnTo>
                <a:lnTo>
                  <a:pt x="12328" y="64693"/>
                </a:lnTo>
                <a:lnTo>
                  <a:pt x="16867" y="65909"/>
                </a:lnTo>
                <a:lnTo>
                  <a:pt x="32086" y="65909"/>
                </a:lnTo>
                <a:lnTo>
                  <a:pt x="32086" y="58972"/>
                </a:lnTo>
                <a:lnTo>
                  <a:pt x="19930" y="58972"/>
                </a:lnTo>
                <a:lnTo>
                  <a:pt x="17598" y="58369"/>
                </a:lnTo>
                <a:lnTo>
                  <a:pt x="16449" y="57168"/>
                </a:lnTo>
                <a:lnTo>
                  <a:pt x="15311" y="55960"/>
                </a:lnTo>
                <a:lnTo>
                  <a:pt x="14742" y="53236"/>
                </a:lnTo>
                <a:lnTo>
                  <a:pt x="14742" y="20814"/>
                </a:lnTo>
                <a:close/>
              </a:path>
              <a:path w="32385" h="66040">
                <a:moveTo>
                  <a:pt x="32086" y="14742"/>
                </a:moveTo>
                <a:lnTo>
                  <a:pt x="0" y="14742"/>
                </a:lnTo>
                <a:lnTo>
                  <a:pt x="0" y="20814"/>
                </a:lnTo>
                <a:lnTo>
                  <a:pt x="32086" y="20814"/>
                </a:lnTo>
                <a:lnTo>
                  <a:pt x="32086" y="14742"/>
                </a:lnTo>
                <a:close/>
              </a:path>
              <a:path w="32385" h="66040">
                <a:moveTo>
                  <a:pt x="14742" y="0"/>
                </a:moveTo>
                <a:lnTo>
                  <a:pt x="6072" y="0"/>
                </a:lnTo>
                <a:lnTo>
                  <a:pt x="6072" y="14742"/>
                </a:lnTo>
                <a:lnTo>
                  <a:pt x="14742" y="14742"/>
                </a:lnTo>
                <a:lnTo>
                  <a:pt x="1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61644" y="1034967"/>
            <a:ext cx="911398" cy="466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90826" y="1256792"/>
            <a:ext cx="45085" cy="72390"/>
          </a:xfrm>
          <a:custGeom>
            <a:avLst/>
            <a:gdLst/>
            <a:ahLst/>
            <a:cxnLst/>
            <a:rect l="l" t="t" r="r" b="b"/>
            <a:pathLst>
              <a:path w="45084" h="72390">
                <a:moveTo>
                  <a:pt x="8673" y="1736"/>
                </a:moveTo>
                <a:lnTo>
                  <a:pt x="0" y="1736"/>
                </a:lnTo>
                <a:lnTo>
                  <a:pt x="0" y="71984"/>
                </a:lnTo>
                <a:lnTo>
                  <a:pt x="8673" y="71984"/>
                </a:lnTo>
                <a:lnTo>
                  <a:pt x="8673" y="45967"/>
                </a:lnTo>
                <a:lnTo>
                  <a:pt x="14977" y="45967"/>
                </a:lnTo>
                <a:lnTo>
                  <a:pt x="14838" y="45893"/>
                </a:lnTo>
                <a:lnTo>
                  <a:pt x="9906" y="38657"/>
                </a:lnTo>
                <a:lnTo>
                  <a:pt x="8673" y="33671"/>
                </a:lnTo>
                <a:lnTo>
                  <a:pt x="8673" y="20969"/>
                </a:lnTo>
                <a:lnTo>
                  <a:pt x="9906" y="15987"/>
                </a:lnTo>
                <a:lnTo>
                  <a:pt x="14838" y="8751"/>
                </a:lnTo>
                <a:lnTo>
                  <a:pt x="14984" y="8673"/>
                </a:lnTo>
                <a:lnTo>
                  <a:pt x="8673" y="8673"/>
                </a:lnTo>
                <a:lnTo>
                  <a:pt x="8673" y="1736"/>
                </a:lnTo>
                <a:close/>
              </a:path>
              <a:path w="45084" h="72390">
                <a:moveTo>
                  <a:pt x="14977" y="45967"/>
                </a:moveTo>
                <a:lnTo>
                  <a:pt x="8673" y="45967"/>
                </a:lnTo>
                <a:lnTo>
                  <a:pt x="10398" y="48901"/>
                </a:lnTo>
                <a:lnTo>
                  <a:pt x="12575" y="51085"/>
                </a:lnTo>
                <a:lnTo>
                  <a:pt x="17833" y="53931"/>
                </a:lnTo>
                <a:lnTo>
                  <a:pt x="20977" y="54637"/>
                </a:lnTo>
                <a:lnTo>
                  <a:pt x="30697" y="54637"/>
                </a:lnTo>
                <a:lnTo>
                  <a:pt x="35620" y="52131"/>
                </a:lnTo>
                <a:lnTo>
                  <a:pt x="38964" y="47700"/>
                </a:lnTo>
                <a:lnTo>
                  <a:pt x="18230" y="47700"/>
                </a:lnTo>
                <a:lnTo>
                  <a:pt x="14977" y="45967"/>
                </a:lnTo>
                <a:close/>
              </a:path>
              <a:path w="45084" h="72390">
                <a:moveTo>
                  <a:pt x="38956" y="6940"/>
                </a:moveTo>
                <a:lnTo>
                  <a:pt x="26867" y="6940"/>
                </a:lnTo>
                <a:lnTo>
                  <a:pt x="30260" y="8751"/>
                </a:lnTo>
                <a:lnTo>
                  <a:pt x="35191" y="15987"/>
                </a:lnTo>
                <a:lnTo>
                  <a:pt x="36424" y="20969"/>
                </a:lnTo>
                <a:lnTo>
                  <a:pt x="36424" y="33671"/>
                </a:lnTo>
                <a:lnTo>
                  <a:pt x="35191" y="38657"/>
                </a:lnTo>
                <a:lnTo>
                  <a:pt x="30260" y="45893"/>
                </a:lnTo>
                <a:lnTo>
                  <a:pt x="26867" y="47700"/>
                </a:lnTo>
                <a:lnTo>
                  <a:pt x="38964" y="47700"/>
                </a:lnTo>
                <a:lnTo>
                  <a:pt x="43200" y="42094"/>
                </a:lnTo>
                <a:lnTo>
                  <a:pt x="45097" y="35497"/>
                </a:lnTo>
                <a:lnTo>
                  <a:pt x="45097" y="19143"/>
                </a:lnTo>
                <a:lnTo>
                  <a:pt x="43200" y="12550"/>
                </a:lnTo>
                <a:lnTo>
                  <a:pt x="38956" y="6940"/>
                </a:lnTo>
                <a:close/>
              </a:path>
              <a:path w="45084" h="72390">
                <a:moveTo>
                  <a:pt x="30697" y="0"/>
                </a:moveTo>
                <a:lnTo>
                  <a:pt x="20977" y="0"/>
                </a:lnTo>
                <a:lnTo>
                  <a:pt x="17833" y="716"/>
                </a:lnTo>
                <a:lnTo>
                  <a:pt x="12575" y="3562"/>
                </a:lnTo>
                <a:lnTo>
                  <a:pt x="10398" y="5739"/>
                </a:lnTo>
                <a:lnTo>
                  <a:pt x="8673" y="8673"/>
                </a:lnTo>
                <a:lnTo>
                  <a:pt x="14984" y="8673"/>
                </a:lnTo>
                <a:lnTo>
                  <a:pt x="18230" y="6940"/>
                </a:lnTo>
                <a:lnTo>
                  <a:pt x="38956" y="6940"/>
                </a:lnTo>
                <a:lnTo>
                  <a:pt x="35620" y="2513"/>
                </a:lnTo>
                <a:lnTo>
                  <a:pt x="30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0744" y="1258529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4" h="53340">
                <a:moveTo>
                  <a:pt x="8673" y="0"/>
                </a:moveTo>
                <a:lnTo>
                  <a:pt x="0" y="0"/>
                </a:lnTo>
                <a:lnTo>
                  <a:pt x="0" y="38172"/>
                </a:lnTo>
                <a:lnTo>
                  <a:pt x="1495" y="43609"/>
                </a:lnTo>
                <a:lnTo>
                  <a:pt x="7474" y="51045"/>
                </a:lnTo>
                <a:lnTo>
                  <a:pt x="11856" y="52900"/>
                </a:lnTo>
                <a:lnTo>
                  <a:pt x="21126" y="52900"/>
                </a:lnTo>
                <a:lnTo>
                  <a:pt x="24197" y="52120"/>
                </a:lnTo>
                <a:lnTo>
                  <a:pt x="29492" y="48986"/>
                </a:lnTo>
                <a:lnTo>
                  <a:pt x="31817" y="46587"/>
                </a:lnTo>
                <a:lnTo>
                  <a:pt x="32205" y="45963"/>
                </a:lnTo>
                <a:lnTo>
                  <a:pt x="15972" y="45963"/>
                </a:lnTo>
                <a:lnTo>
                  <a:pt x="13235" y="44695"/>
                </a:lnTo>
                <a:lnTo>
                  <a:pt x="9585" y="39610"/>
                </a:lnTo>
                <a:lnTo>
                  <a:pt x="8673" y="35789"/>
                </a:lnTo>
                <a:lnTo>
                  <a:pt x="8673" y="0"/>
                </a:lnTo>
                <a:close/>
              </a:path>
              <a:path w="42544" h="53340">
                <a:moveTo>
                  <a:pt x="42496" y="43361"/>
                </a:moveTo>
                <a:lnTo>
                  <a:pt x="33822" y="43361"/>
                </a:lnTo>
                <a:lnTo>
                  <a:pt x="33822" y="51166"/>
                </a:lnTo>
                <a:lnTo>
                  <a:pt x="42496" y="51166"/>
                </a:lnTo>
                <a:lnTo>
                  <a:pt x="42496" y="43361"/>
                </a:lnTo>
                <a:close/>
              </a:path>
              <a:path w="42544" h="53340">
                <a:moveTo>
                  <a:pt x="42496" y="0"/>
                </a:moveTo>
                <a:lnTo>
                  <a:pt x="33822" y="0"/>
                </a:lnTo>
                <a:lnTo>
                  <a:pt x="33822" y="34270"/>
                </a:lnTo>
                <a:lnTo>
                  <a:pt x="32549" y="38398"/>
                </a:lnTo>
                <a:lnTo>
                  <a:pt x="27463" y="44451"/>
                </a:lnTo>
                <a:lnTo>
                  <a:pt x="24003" y="45963"/>
                </a:lnTo>
                <a:lnTo>
                  <a:pt x="32205" y="45963"/>
                </a:lnTo>
                <a:lnTo>
                  <a:pt x="33822" y="43361"/>
                </a:lnTo>
                <a:lnTo>
                  <a:pt x="42496" y="43361"/>
                </a:lnTo>
                <a:lnTo>
                  <a:pt x="42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0662" y="1239448"/>
            <a:ext cx="45085" cy="72390"/>
          </a:xfrm>
          <a:custGeom>
            <a:avLst/>
            <a:gdLst/>
            <a:ahLst/>
            <a:cxnLst/>
            <a:rect l="l" t="t" r="r" b="b"/>
            <a:pathLst>
              <a:path w="45084" h="72390">
                <a:moveTo>
                  <a:pt x="14976" y="63311"/>
                </a:moveTo>
                <a:lnTo>
                  <a:pt x="8673" y="63311"/>
                </a:lnTo>
                <a:lnTo>
                  <a:pt x="10398" y="66245"/>
                </a:lnTo>
                <a:lnTo>
                  <a:pt x="12575" y="68429"/>
                </a:lnTo>
                <a:lnTo>
                  <a:pt x="17833" y="71275"/>
                </a:lnTo>
                <a:lnTo>
                  <a:pt x="20977" y="71981"/>
                </a:lnTo>
                <a:lnTo>
                  <a:pt x="30697" y="71981"/>
                </a:lnTo>
                <a:lnTo>
                  <a:pt x="35619" y="69475"/>
                </a:lnTo>
                <a:lnTo>
                  <a:pt x="38964" y="65044"/>
                </a:lnTo>
                <a:lnTo>
                  <a:pt x="18230" y="65044"/>
                </a:lnTo>
                <a:lnTo>
                  <a:pt x="14976" y="63311"/>
                </a:lnTo>
                <a:close/>
              </a:path>
              <a:path w="45084" h="72390">
                <a:moveTo>
                  <a:pt x="8673" y="0"/>
                </a:moveTo>
                <a:lnTo>
                  <a:pt x="0" y="0"/>
                </a:lnTo>
                <a:lnTo>
                  <a:pt x="0" y="70247"/>
                </a:lnTo>
                <a:lnTo>
                  <a:pt x="8673" y="70247"/>
                </a:lnTo>
                <a:lnTo>
                  <a:pt x="8673" y="63311"/>
                </a:lnTo>
                <a:lnTo>
                  <a:pt x="14976" y="63311"/>
                </a:lnTo>
                <a:lnTo>
                  <a:pt x="14837" y="63237"/>
                </a:lnTo>
                <a:lnTo>
                  <a:pt x="9905" y="56000"/>
                </a:lnTo>
                <a:lnTo>
                  <a:pt x="8673" y="51015"/>
                </a:lnTo>
                <a:lnTo>
                  <a:pt x="8673" y="38313"/>
                </a:lnTo>
                <a:lnTo>
                  <a:pt x="9905" y="33331"/>
                </a:lnTo>
                <a:lnTo>
                  <a:pt x="14837" y="26095"/>
                </a:lnTo>
                <a:lnTo>
                  <a:pt x="14982" y="26017"/>
                </a:lnTo>
                <a:lnTo>
                  <a:pt x="8673" y="26017"/>
                </a:lnTo>
                <a:lnTo>
                  <a:pt x="8673" y="0"/>
                </a:lnTo>
                <a:close/>
              </a:path>
              <a:path w="45084" h="72390">
                <a:moveTo>
                  <a:pt x="38956" y="24284"/>
                </a:moveTo>
                <a:lnTo>
                  <a:pt x="26867" y="24284"/>
                </a:lnTo>
                <a:lnTo>
                  <a:pt x="30258" y="26095"/>
                </a:lnTo>
                <a:lnTo>
                  <a:pt x="35191" y="33331"/>
                </a:lnTo>
                <a:lnTo>
                  <a:pt x="36424" y="38313"/>
                </a:lnTo>
                <a:lnTo>
                  <a:pt x="36424" y="51015"/>
                </a:lnTo>
                <a:lnTo>
                  <a:pt x="35191" y="56000"/>
                </a:lnTo>
                <a:lnTo>
                  <a:pt x="30258" y="63237"/>
                </a:lnTo>
                <a:lnTo>
                  <a:pt x="26867" y="65044"/>
                </a:lnTo>
                <a:lnTo>
                  <a:pt x="38964" y="65044"/>
                </a:lnTo>
                <a:lnTo>
                  <a:pt x="43200" y="59437"/>
                </a:lnTo>
                <a:lnTo>
                  <a:pt x="45097" y="52841"/>
                </a:lnTo>
                <a:lnTo>
                  <a:pt x="45097" y="36487"/>
                </a:lnTo>
                <a:lnTo>
                  <a:pt x="43200" y="29894"/>
                </a:lnTo>
                <a:lnTo>
                  <a:pt x="38956" y="24284"/>
                </a:lnTo>
                <a:close/>
              </a:path>
              <a:path w="45084" h="72390">
                <a:moveTo>
                  <a:pt x="30697" y="17343"/>
                </a:moveTo>
                <a:lnTo>
                  <a:pt x="20977" y="17343"/>
                </a:lnTo>
                <a:lnTo>
                  <a:pt x="17833" y="18060"/>
                </a:lnTo>
                <a:lnTo>
                  <a:pt x="12575" y="20906"/>
                </a:lnTo>
                <a:lnTo>
                  <a:pt x="10398" y="23083"/>
                </a:lnTo>
                <a:lnTo>
                  <a:pt x="8673" y="26017"/>
                </a:lnTo>
                <a:lnTo>
                  <a:pt x="14982" y="26017"/>
                </a:lnTo>
                <a:lnTo>
                  <a:pt x="18230" y="24284"/>
                </a:lnTo>
                <a:lnTo>
                  <a:pt x="38956" y="24284"/>
                </a:lnTo>
                <a:lnTo>
                  <a:pt x="35619" y="19856"/>
                </a:lnTo>
                <a:lnTo>
                  <a:pt x="30697" y="17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74917" y="1239449"/>
            <a:ext cx="0" cy="70485"/>
          </a:xfrm>
          <a:custGeom>
            <a:avLst/>
            <a:gdLst/>
            <a:ahLst/>
            <a:cxnLst/>
            <a:rect l="l" t="t" r="r" b="b"/>
            <a:pathLst>
              <a:path w="0" h="70484">
                <a:moveTo>
                  <a:pt x="0" y="0"/>
                </a:moveTo>
                <a:lnTo>
                  <a:pt x="0" y="70247"/>
                </a:lnTo>
              </a:path>
            </a:pathLst>
          </a:custGeom>
          <a:ln w="86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96746" y="1239448"/>
            <a:ext cx="8890" cy="70485"/>
          </a:xfrm>
          <a:custGeom>
            <a:avLst/>
            <a:gdLst/>
            <a:ahLst/>
            <a:cxnLst/>
            <a:rect l="l" t="t" r="r" b="b"/>
            <a:pathLst>
              <a:path w="8890" h="70484">
                <a:moveTo>
                  <a:pt x="8671" y="19080"/>
                </a:moveTo>
                <a:lnTo>
                  <a:pt x="0" y="19080"/>
                </a:lnTo>
                <a:lnTo>
                  <a:pt x="0" y="70247"/>
                </a:lnTo>
                <a:lnTo>
                  <a:pt x="8671" y="70247"/>
                </a:lnTo>
                <a:lnTo>
                  <a:pt x="8671" y="19080"/>
                </a:lnTo>
                <a:close/>
              </a:path>
              <a:path w="8890" h="70484">
                <a:moveTo>
                  <a:pt x="8671" y="0"/>
                </a:moveTo>
                <a:lnTo>
                  <a:pt x="0" y="0"/>
                </a:lnTo>
                <a:lnTo>
                  <a:pt x="0" y="10407"/>
                </a:lnTo>
                <a:lnTo>
                  <a:pt x="8671" y="10407"/>
                </a:lnTo>
                <a:lnTo>
                  <a:pt x="8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19441" y="1256792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5" h="55244">
                <a:moveTo>
                  <a:pt x="27901" y="0"/>
                </a:moveTo>
                <a:lnTo>
                  <a:pt x="17485" y="0"/>
                </a:lnTo>
                <a:lnTo>
                  <a:pt x="11291" y="2435"/>
                </a:lnTo>
                <a:lnTo>
                  <a:pt x="6774" y="7306"/>
                </a:lnTo>
                <a:lnTo>
                  <a:pt x="2259" y="12166"/>
                </a:lnTo>
                <a:lnTo>
                  <a:pt x="0" y="18836"/>
                </a:lnTo>
                <a:lnTo>
                  <a:pt x="0" y="35685"/>
                </a:lnTo>
                <a:lnTo>
                  <a:pt x="2235" y="42330"/>
                </a:lnTo>
                <a:lnTo>
                  <a:pt x="11179" y="52175"/>
                </a:lnTo>
                <a:lnTo>
                  <a:pt x="17213" y="54637"/>
                </a:lnTo>
                <a:lnTo>
                  <a:pt x="27603" y="54637"/>
                </a:lnTo>
                <a:lnTo>
                  <a:pt x="30236" y="54422"/>
                </a:lnTo>
                <a:lnTo>
                  <a:pt x="35186" y="53554"/>
                </a:lnTo>
                <a:lnTo>
                  <a:pt x="37580" y="52903"/>
                </a:lnTo>
                <a:lnTo>
                  <a:pt x="39893" y="52035"/>
                </a:lnTo>
                <a:lnTo>
                  <a:pt x="39893" y="47700"/>
                </a:lnTo>
                <a:lnTo>
                  <a:pt x="20294" y="47700"/>
                </a:lnTo>
                <a:lnTo>
                  <a:pt x="16112" y="45915"/>
                </a:lnTo>
                <a:lnTo>
                  <a:pt x="10158" y="38778"/>
                </a:lnTo>
                <a:lnTo>
                  <a:pt x="8673" y="33771"/>
                </a:lnTo>
                <a:lnTo>
                  <a:pt x="8673" y="20869"/>
                </a:lnTo>
                <a:lnTo>
                  <a:pt x="10158" y="15861"/>
                </a:lnTo>
                <a:lnTo>
                  <a:pt x="16112" y="8725"/>
                </a:lnTo>
                <a:lnTo>
                  <a:pt x="20294" y="6940"/>
                </a:lnTo>
                <a:lnTo>
                  <a:pt x="39893" y="6940"/>
                </a:lnTo>
                <a:lnTo>
                  <a:pt x="39893" y="3470"/>
                </a:lnTo>
                <a:lnTo>
                  <a:pt x="37607" y="2313"/>
                </a:lnTo>
                <a:lnTo>
                  <a:pt x="35250" y="1448"/>
                </a:lnTo>
                <a:lnTo>
                  <a:pt x="30389" y="291"/>
                </a:lnTo>
                <a:lnTo>
                  <a:pt x="27901" y="0"/>
                </a:lnTo>
                <a:close/>
              </a:path>
              <a:path w="40005" h="55244">
                <a:moveTo>
                  <a:pt x="39893" y="44230"/>
                </a:moveTo>
                <a:lnTo>
                  <a:pt x="37544" y="45386"/>
                </a:lnTo>
                <a:lnTo>
                  <a:pt x="35191" y="46255"/>
                </a:lnTo>
                <a:lnTo>
                  <a:pt x="30476" y="47412"/>
                </a:lnTo>
                <a:lnTo>
                  <a:pt x="28091" y="47700"/>
                </a:lnTo>
                <a:lnTo>
                  <a:pt x="39893" y="47700"/>
                </a:lnTo>
                <a:lnTo>
                  <a:pt x="39893" y="44230"/>
                </a:lnTo>
                <a:close/>
              </a:path>
              <a:path w="40005" h="55244">
                <a:moveTo>
                  <a:pt x="39893" y="6940"/>
                </a:moveTo>
                <a:lnTo>
                  <a:pt x="28091" y="6940"/>
                </a:lnTo>
                <a:lnTo>
                  <a:pt x="30476" y="7302"/>
                </a:lnTo>
                <a:lnTo>
                  <a:pt x="35191" y="8747"/>
                </a:lnTo>
                <a:lnTo>
                  <a:pt x="37544" y="9830"/>
                </a:lnTo>
                <a:lnTo>
                  <a:pt x="39893" y="11275"/>
                </a:lnTo>
                <a:lnTo>
                  <a:pt x="39893" y="6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04805" y="1239448"/>
            <a:ext cx="45720" cy="70485"/>
          </a:xfrm>
          <a:custGeom>
            <a:avLst/>
            <a:gdLst/>
            <a:ahLst/>
            <a:cxnLst/>
            <a:rect l="l" t="t" r="r" b="b"/>
            <a:pathLst>
              <a:path w="45719" h="70484">
                <a:moveTo>
                  <a:pt x="8673" y="0"/>
                </a:moveTo>
                <a:lnTo>
                  <a:pt x="0" y="0"/>
                </a:lnTo>
                <a:lnTo>
                  <a:pt x="0" y="70247"/>
                </a:lnTo>
                <a:lnTo>
                  <a:pt x="8673" y="70247"/>
                </a:lnTo>
                <a:lnTo>
                  <a:pt x="8673" y="45261"/>
                </a:lnTo>
                <a:lnTo>
                  <a:pt x="19576" y="45261"/>
                </a:lnTo>
                <a:lnTo>
                  <a:pt x="17292" y="43025"/>
                </a:lnTo>
                <a:lnTo>
                  <a:pt x="19412" y="41140"/>
                </a:lnTo>
                <a:lnTo>
                  <a:pt x="8673" y="41140"/>
                </a:lnTo>
                <a:lnTo>
                  <a:pt x="8673" y="0"/>
                </a:lnTo>
                <a:close/>
              </a:path>
              <a:path w="45719" h="70484">
                <a:moveTo>
                  <a:pt x="19576" y="45261"/>
                </a:moveTo>
                <a:lnTo>
                  <a:pt x="8673" y="45261"/>
                </a:lnTo>
                <a:lnTo>
                  <a:pt x="34299" y="70247"/>
                </a:lnTo>
                <a:lnTo>
                  <a:pt x="45098" y="70247"/>
                </a:lnTo>
                <a:lnTo>
                  <a:pt x="19576" y="45261"/>
                </a:lnTo>
                <a:close/>
              </a:path>
              <a:path w="45719" h="70484">
                <a:moveTo>
                  <a:pt x="44230" y="19080"/>
                </a:moveTo>
                <a:lnTo>
                  <a:pt x="33568" y="19080"/>
                </a:lnTo>
                <a:lnTo>
                  <a:pt x="8673" y="41140"/>
                </a:lnTo>
                <a:lnTo>
                  <a:pt x="19412" y="41140"/>
                </a:lnTo>
                <a:lnTo>
                  <a:pt x="44230" y="1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52620" y="1256792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89" h="55244">
                <a:moveTo>
                  <a:pt x="31564" y="0"/>
                </a:moveTo>
                <a:lnTo>
                  <a:pt x="17192" y="0"/>
                </a:lnTo>
                <a:lnTo>
                  <a:pt x="11164" y="2505"/>
                </a:lnTo>
                <a:lnTo>
                  <a:pt x="2232" y="12506"/>
                </a:lnTo>
                <a:lnTo>
                  <a:pt x="0" y="19261"/>
                </a:lnTo>
                <a:lnTo>
                  <a:pt x="0" y="36021"/>
                </a:lnTo>
                <a:lnTo>
                  <a:pt x="2361" y="42555"/>
                </a:lnTo>
                <a:lnTo>
                  <a:pt x="11822" y="52220"/>
                </a:lnTo>
                <a:lnTo>
                  <a:pt x="18234" y="54637"/>
                </a:lnTo>
                <a:lnTo>
                  <a:pt x="29561" y="54637"/>
                </a:lnTo>
                <a:lnTo>
                  <a:pt x="32751" y="54341"/>
                </a:lnTo>
                <a:lnTo>
                  <a:pt x="39041" y="53158"/>
                </a:lnTo>
                <a:lnTo>
                  <a:pt x="42108" y="52297"/>
                </a:lnTo>
                <a:lnTo>
                  <a:pt x="45098" y="51170"/>
                </a:lnTo>
                <a:lnTo>
                  <a:pt x="45098" y="47700"/>
                </a:lnTo>
                <a:lnTo>
                  <a:pt x="21279" y="47700"/>
                </a:lnTo>
                <a:lnTo>
                  <a:pt x="16963" y="46074"/>
                </a:lnTo>
                <a:lnTo>
                  <a:pt x="10765" y="39569"/>
                </a:lnTo>
                <a:lnTo>
                  <a:pt x="9035" y="34835"/>
                </a:lnTo>
                <a:lnTo>
                  <a:pt x="8673" y="28623"/>
                </a:lnTo>
                <a:lnTo>
                  <a:pt x="46831" y="28623"/>
                </a:lnTo>
                <a:lnTo>
                  <a:pt x="46831" y="22591"/>
                </a:lnTo>
                <a:lnTo>
                  <a:pt x="8943" y="22591"/>
                </a:lnTo>
                <a:lnTo>
                  <a:pt x="9361" y="17632"/>
                </a:lnTo>
                <a:lnTo>
                  <a:pt x="10939" y="13784"/>
                </a:lnTo>
                <a:lnTo>
                  <a:pt x="16434" y="8307"/>
                </a:lnTo>
                <a:lnTo>
                  <a:pt x="20093" y="6940"/>
                </a:lnTo>
                <a:lnTo>
                  <a:pt x="41126" y="6940"/>
                </a:lnTo>
                <a:lnTo>
                  <a:pt x="36942" y="2228"/>
                </a:lnTo>
                <a:lnTo>
                  <a:pt x="31564" y="0"/>
                </a:lnTo>
                <a:close/>
              </a:path>
              <a:path w="46989" h="55244">
                <a:moveTo>
                  <a:pt x="45098" y="43365"/>
                </a:moveTo>
                <a:lnTo>
                  <a:pt x="42134" y="44810"/>
                </a:lnTo>
                <a:lnTo>
                  <a:pt x="39148" y="45893"/>
                </a:lnTo>
                <a:lnTo>
                  <a:pt x="33131" y="47338"/>
                </a:lnTo>
                <a:lnTo>
                  <a:pt x="30023" y="47700"/>
                </a:lnTo>
                <a:lnTo>
                  <a:pt x="45098" y="47700"/>
                </a:lnTo>
                <a:lnTo>
                  <a:pt x="45098" y="43365"/>
                </a:lnTo>
                <a:close/>
              </a:path>
              <a:path w="46989" h="55244">
                <a:moveTo>
                  <a:pt x="41126" y="6940"/>
                </a:moveTo>
                <a:lnTo>
                  <a:pt x="28700" y="6940"/>
                </a:lnTo>
                <a:lnTo>
                  <a:pt x="31945" y="8355"/>
                </a:lnTo>
                <a:lnTo>
                  <a:pt x="36842" y="14010"/>
                </a:lnTo>
                <a:lnTo>
                  <a:pt x="38095" y="17798"/>
                </a:lnTo>
                <a:lnTo>
                  <a:pt x="38158" y="22551"/>
                </a:lnTo>
                <a:lnTo>
                  <a:pt x="8943" y="22591"/>
                </a:lnTo>
                <a:lnTo>
                  <a:pt x="46831" y="22591"/>
                </a:lnTo>
                <a:lnTo>
                  <a:pt x="46831" y="17173"/>
                </a:lnTo>
                <a:lnTo>
                  <a:pt x="44854" y="11127"/>
                </a:lnTo>
                <a:lnTo>
                  <a:pt x="41126" y="6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08107" y="1258529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30" h="70484">
                <a:moveTo>
                  <a:pt x="8618" y="0"/>
                </a:moveTo>
                <a:lnTo>
                  <a:pt x="0" y="0"/>
                </a:lnTo>
                <a:lnTo>
                  <a:pt x="20378" y="50272"/>
                </a:lnTo>
                <a:lnTo>
                  <a:pt x="18873" y="54108"/>
                </a:lnTo>
                <a:lnTo>
                  <a:pt x="17321" y="58100"/>
                </a:lnTo>
                <a:lnTo>
                  <a:pt x="15906" y="60631"/>
                </a:lnTo>
                <a:lnTo>
                  <a:pt x="14631" y="61696"/>
                </a:lnTo>
                <a:lnTo>
                  <a:pt x="13359" y="62771"/>
                </a:lnTo>
                <a:lnTo>
                  <a:pt x="11567" y="63307"/>
                </a:lnTo>
                <a:lnTo>
                  <a:pt x="4335" y="63307"/>
                </a:lnTo>
                <a:lnTo>
                  <a:pt x="4335" y="70247"/>
                </a:lnTo>
                <a:lnTo>
                  <a:pt x="14808" y="70247"/>
                </a:lnTo>
                <a:lnTo>
                  <a:pt x="17816" y="69327"/>
                </a:lnTo>
                <a:lnTo>
                  <a:pt x="22314" y="65639"/>
                </a:lnTo>
                <a:lnTo>
                  <a:pt x="24624" y="61699"/>
                </a:lnTo>
                <a:lnTo>
                  <a:pt x="26989" y="55664"/>
                </a:lnTo>
                <a:lnTo>
                  <a:pt x="33299" y="40013"/>
                </a:lnTo>
                <a:lnTo>
                  <a:pt x="24580" y="40013"/>
                </a:lnTo>
                <a:lnTo>
                  <a:pt x="8618" y="0"/>
                </a:lnTo>
                <a:close/>
              </a:path>
              <a:path w="49530" h="70484">
                <a:moveTo>
                  <a:pt x="49429" y="0"/>
                </a:moveTo>
                <a:lnTo>
                  <a:pt x="40541" y="0"/>
                </a:lnTo>
                <a:lnTo>
                  <a:pt x="24580" y="40013"/>
                </a:lnTo>
                <a:lnTo>
                  <a:pt x="33299" y="40013"/>
                </a:lnTo>
                <a:lnTo>
                  <a:pt x="49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40673" y="2413324"/>
            <a:ext cx="45085" cy="72390"/>
          </a:xfrm>
          <a:custGeom>
            <a:avLst/>
            <a:gdLst/>
            <a:ahLst/>
            <a:cxnLst/>
            <a:rect l="l" t="t" r="r" b="b"/>
            <a:pathLst>
              <a:path w="45084" h="72389">
                <a:moveTo>
                  <a:pt x="8673" y="1736"/>
                </a:moveTo>
                <a:lnTo>
                  <a:pt x="0" y="1736"/>
                </a:lnTo>
                <a:lnTo>
                  <a:pt x="0" y="71984"/>
                </a:lnTo>
                <a:lnTo>
                  <a:pt x="8673" y="71984"/>
                </a:lnTo>
                <a:lnTo>
                  <a:pt x="8673" y="45967"/>
                </a:lnTo>
                <a:lnTo>
                  <a:pt x="14977" y="45967"/>
                </a:lnTo>
                <a:lnTo>
                  <a:pt x="14839" y="45893"/>
                </a:lnTo>
                <a:lnTo>
                  <a:pt x="9906" y="38657"/>
                </a:lnTo>
                <a:lnTo>
                  <a:pt x="8673" y="33671"/>
                </a:lnTo>
                <a:lnTo>
                  <a:pt x="8673" y="20969"/>
                </a:lnTo>
                <a:lnTo>
                  <a:pt x="9906" y="15987"/>
                </a:lnTo>
                <a:lnTo>
                  <a:pt x="14839" y="8751"/>
                </a:lnTo>
                <a:lnTo>
                  <a:pt x="14984" y="8673"/>
                </a:lnTo>
                <a:lnTo>
                  <a:pt x="8673" y="8673"/>
                </a:lnTo>
                <a:lnTo>
                  <a:pt x="8673" y="1736"/>
                </a:lnTo>
                <a:close/>
              </a:path>
              <a:path w="45084" h="72389">
                <a:moveTo>
                  <a:pt x="14977" y="45967"/>
                </a:moveTo>
                <a:lnTo>
                  <a:pt x="8673" y="45967"/>
                </a:lnTo>
                <a:lnTo>
                  <a:pt x="10398" y="48901"/>
                </a:lnTo>
                <a:lnTo>
                  <a:pt x="12575" y="51085"/>
                </a:lnTo>
                <a:lnTo>
                  <a:pt x="17833" y="53927"/>
                </a:lnTo>
                <a:lnTo>
                  <a:pt x="20977" y="54637"/>
                </a:lnTo>
                <a:lnTo>
                  <a:pt x="30697" y="54637"/>
                </a:lnTo>
                <a:lnTo>
                  <a:pt x="35621" y="52131"/>
                </a:lnTo>
                <a:lnTo>
                  <a:pt x="38966" y="47700"/>
                </a:lnTo>
                <a:lnTo>
                  <a:pt x="18230" y="47700"/>
                </a:lnTo>
                <a:lnTo>
                  <a:pt x="14977" y="45967"/>
                </a:lnTo>
                <a:close/>
              </a:path>
              <a:path w="45084" h="72389">
                <a:moveTo>
                  <a:pt x="38958" y="6940"/>
                </a:moveTo>
                <a:lnTo>
                  <a:pt x="26867" y="6940"/>
                </a:lnTo>
                <a:lnTo>
                  <a:pt x="30260" y="8751"/>
                </a:lnTo>
                <a:lnTo>
                  <a:pt x="35191" y="15987"/>
                </a:lnTo>
                <a:lnTo>
                  <a:pt x="36425" y="20969"/>
                </a:lnTo>
                <a:lnTo>
                  <a:pt x="36425" y="33671"/>
                </a:lnTo>
                <a:lnTo>
                  <a:pt x="35191" y="38657"/>
                </a:lnTo>
                <a:lnTo>
                  <a:pt x="30260" y="45893"/>
                </a:lnTo>
                <a:lnTo>
                  <a:pt x="26867" y="47700"/>
                </a:lnTo>
                <a:lnTo>
                  <a:pt x="38966" y="47700"/>
                </a:lnTo>
                <a:lnTo>
                  <a:pt x="43200" y="42094"/>
                </a:lnTo>
                <a:lnTo>
                  <a:pt x="45097" y="35497"/>
                </a:lnTo>
                <a:lnTo>
                  <a:pt x="45097" y="19143"/>
                </a:lnTo>
                <a:lnTo>
                  <a:pt x="43200" y="12550"/>
                </a:lnTo>
                <a:lnTo>
                  <a:pt x="38958" y="6940"/>
                </a:lnTo>
                <a:close/>
              </a:path>
              <a:path w="45084" h="72389">
                <a:moveTo>
                  <a:pt x="30697" y="0"/>
                </a:moveTo>
                <a:lnTo>
                  <a:pt x="20977" y="0"/>
                </a:lnTo>
                <a:lnTo>
                  <a:pt x="17833" y="716"/>
                </a:lnTo>
                <a:lnTo>
                  <a:pt x="12575" y="3562"/>
                </a:lnTo>
                <a:lnTo>
                  <a:pt x="10398" y="5739"/>
                </a:lnTo>
                <a:lnTo>
                  <a:pt x="8673" y="8673"/>
                </a:lnTo>
                <a:lnTo>
                  <a:pt x="14984" y="8673"/>
                </a:lnTo>
                <a:lnTo>
                  <a:pt x="18230" y="6940"/>
                </a:lnTo>
                <a:lnTo>
                  <a:pt x="38958" y="6940"/>
                </a:lnTo>
                <a:lnTo>
                  <a:pt x="35621" y="2513"/>
                </a:lnTo>
                <a:lnTo>
                  <a:pt x="30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00591" y="2413324"/>
            <a:ext cx="29845" cy="53340"/>
          </a:xfrm>
          <a:custGeom>
            <a:avLst/>
            <a:gdLst/>
            <a:ahLst/>
            <a:cxnLst/>
            <a:rect l="l" t="t" r="r" b="b"/>
            <a:pathLst>
              <a:path w="29844" h="53339">
                <a:moveTo>
                  <a:pt x="8673" y="1736"/>
                </a:moveTo>
                <a:lnTo>
                  <a:pt x="0" y="1736"/>
                </a:lnTo>
                <a:lnTo>
                  <a:pt x="0" y="52903"/>
                </a:lnTo>
                <a:lnTo>
                  <a:pt x="8673" y="52903"/>
                </a:lnTo>
                <a:lnTo>
                  <a:pt x="8673" y="20038"/>
                </a:lnTo>
                <a:lnTo>
                  <a:pt x="9901" y="15577"/>
                </a:lnTo>
                <a:lnTo>
                  <a:pt x="14680" y="9542"/>
                </a:lnTo>
                <a:lnTo>
                  <a:pt x="8673" y="9542"/>
                </a:lnTo>
                <a:lnTo>
                  <a:pt x="8673" y="1736"/>
                </a:lnTo>
                <a:close/>
              </a:path>
              <a:path w="29844" h="53339">
                <a:moveTo>
                  <a:pt x="25887" y="0"/>
                </a:moveTo>
                <a:lnTo>
                  <a:pt x="21414" y="0"/>
                </a:lnTo>
                <a:lnTo>
                  <a:pt x="18085" y="787"/>
                </a:lnTo>
                <a:lnTo>
                  <a:pt x="12602" y="3921"/>
                </a:lnTo>
                <a:lnTo>
                  <a:pt x="10381" y="6315"/>
                </a:lnTo>
                <a:lnTo>
                  <a:pt x="8673" y="9542"/>
                </a:lnTo>
                <a:lnTo>
                  <a:pt x="14680" y="9542"/>
                </a:lnTo>
                <a:lnTo>
                  <a:pt x="14824" y="9361"/>
                </a:lnTo>
                <a:lnTo>
                  <a:pt x="18352" y="7805"/>
                </a:lnTo>
                <a:lnTo>
                  <a:pt x="29479" y="7805"/>
                </a:lnTo>
                <a:lnTo>
                  <a:pt x="29445" y="868"/>
                </a:lnTo>
                <a:lnTo>
                  <a:pt x="28615" y="580"/>
                </a:lnTo>
                <a:lnTo>
                  <a:pt x="27860" y="362"/>
                </a:lnTo>
                <a:lnTo>
                  <a:pt x="26506" y="73"/>
                </a:lnTo>
                <a:lnTo>
                  <a:pt x="25887" y="0"/>
                </a:lnTo>
                <a:close/>
              </a:path>
              <a:path w="29844" h="53339">
                <a:moveTo>
                  <a:pt x="29479" y="7805"/>
                </a:moveTo>
                <a:lnTo>
                  <a:pt x="24242" y="7805"/>
                </a:lnTo>
                <a:lnTo>
                  <a:pt x="25430" y="7945"/>
                </a:lnTo>
                <a:lnTo>
                  <a:pt x="27580" y="8507"/>
                </a:lnTo>
                <a:lnTo>
                  <a:pt x="28575" y="8947"/>
                </a:lnTo>
                <a:lnTo>
                  <a:pt x="29487" y="9542"/>
                </a:lnTo>
                <a:lnTo>
                  <a:pt x="29479" y="7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39315" y="2395980"/>
            <a:ext cx="8890" cy="70485"/>
          </a:xfrm>
          <a:custGeom>
            <a:avLst/>
            <a:gdLst/>
            <a:ahLst/>
            <a:cxnLst/>
            <a:rect l="l" t="t" r="r" b="b"/>
            <a:pathLst>
              <a:path w="8890" h="70485">
                <a:moveTo>
                  <a:pt x="8673" y="19080"/>
                </a:moveTo>
                <a:lnTo>
                  <a:pt x="0" y="19080"/>
                </a:lnTo>
                <a:lnTo>
                  <a:pt x="0" y="70247"/>
                </a:lnTo>
                <a:lnTo>
                  <a:pt x="8673" y="70247"/>
                </a:lnTo>
                <a:lnTo>
                  <a:pt x="8673" y="19080"/>
                </a:lnTo>
                <a:close/>
              </a:path>
              <a:path w="8890" h="70485">
                <a:moveTo>
                  <a:pt x="8673" y="0"/>
                </a:moveTo>
                <a:lnTo>
                  <a:pt x="0" y="0"/>
                </a:lnTo>
                <a:lnTo>
                  <a:pt x="0" y="10407"/>
                </a:lnTo>
                <a:lnTo>
                  <a:pt x="8673" y="10407"/>
                </a:lnTo>
                <a:lnTo>
                  <a:pt x="8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59409" y="2415061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30" h="51435">
                <a:moveTo>
                  <a:pt x="8849" y="0"/>
                </a:moveTo>
                <a:lnTo>
                  <a:pt x="0" y="0"/>
                </a:lnTo>
                <a:lnTo>
                  <a:pt x="19053" y="51166"/>
                </a:lnTo>
                <a:lnTo>
                  <a:pt x="30381" y="51166"/>
                </a:lnTo>
                <a:lnTo>
                  <a:pt x="33444" y="42940"/>
                </a:lnTo>
                <a:lnTo>
                  <a:pt x="24717" y="42940"/>
                </a:lnTo>
                <a:lnTo>
                  <a:pt x="8849" y="0"/>
                </a:lnTo>
                <a:close/>
              </a:path>
              <a:path w="49530" h="51435">
                <a:moveTo>
                  <a:pt x="49434" y="0"/>
                </a:moveTo>
                <a:lnTo>
                  <a:pt x="40584" y="0"/>
                </a:lnTo>
                <a:lnTo>
                  <a:pt x="24717" y="42940"/>
                </a:lnTo>
                <a:lnTo>
                  <a:pt x="33444" y="42940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18004" y="2413324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4" h="55244">
                <a:moveTo>
                  <a:pt x="38052" y="6940"/>
                </a:moveTo>
                <a:lnTo>
                  <a:pt x="24119" y="6940"/>
                </a:lnTo>
                <a:lnTo>
                  <a:pt x="27612" y="8075"/>
                </a:lnTo>
                <a:lnTo>
                  <a:pt x="32581" y="12598"/>
                </a:lnTo>
                <a:lnTo>
                  <a:pt x="33822" y="15791"/>
                </a:lnTo>
                <a:lnTo>
                  <a:pt x="33822" y="20814"/>
                </a:lnTo>
                <a:lnTo>
                  <a:pt x="15096" y="20814"/>
                </a:lnTo>
                <a:lnTo>
                  <a:pt x="9449" y="22288"/>
                </a:lnTo>
                <a:lnTo>
                  <a:pt x="1888" y="28168"/>
                </a:lnTo>
                <a:lnTo>
                  <a:pt x="0" y="32533"/>
                </a:lnTo>
                <a:lnTo>
                  <a:pt x="0" y="43284"/>
                </a:lnTo>
                <a:lnTo>
                  <a:pt x="1499" y="47242"/>
                </a:lnTo>
                <a:lnTo>
                  <a:pt x="7506" y="53162"/>
                </a:lnTo>
                <a:lnTo>
                  <a:pt x="11554" y="54637"/>
                </a:lnTo>
                <a:lnTo>
                  <a:pt x="20670" y="54637"/>
                </a:lnTo>
                <a:lnTo>
                  <a:pt x="24075" y="53935"/>
                </a:lnTo>
                <a:lnTo>
                  <a:pt x="29640" y="51115"/>
                </a:lnTo>
                <a:lnTo>
                  <a:pt x="31961" y="48927"/>
                </a:lnTo>
                <a:lnTo>
                  <a:pt x="32733" y="47700"/>
                </a:lnTo>
                <a:lnTo>
                  <a:pt x="15895" y="47700"/>
                </a:lnTo>
                <a:lnTo>
                  <a:pt x="13347" y="46791"/>
                </a:lnTo>
                <a:lnTo>
                  <a:pt x="9607" y="43150"/>
                </a:lnTo>
                <a:lnTo>
                  <a:pt x="8671" y="40685"/>
                </a:lnTo>
                <a:lnTo>
                  <a:pt x="8671" y="33682"/>
                </a:lnTo>
                <a:lnTo>
                  <a:pt x="9919" y="30929"/>
                </a:lnTo>
                <a:lnTo>
                  <a:pt x="14905" y="27695"/>
                </a:lnTo>
                <a:lnTo>
                  <a:pt x="19386" y="26886"/>
                </a:lnTo>
                <a:lnTo>
                  <a:pt x="42494" y="26886"/>
                </a:lnTo>
                <a:lnTo>
                  <a:pt x="42494" y="15728"/>
                </a:lnTo>
                <a:lnTo>
                  <a:pt x="40688" y="9793"/>
                </a:lnTo>
                <a:lnTo>
                  <a:pt x="38052" y="6940"/>
                </a:lnTo>
                <a:close/>
              </a:path>
              <a:path w="42544" h="55244">
                <a:moveTo>
                  <a:pt x="42494" y="45967"/>
                </a:moveTo>
                <a:lnTo>
                  <a:pt x="33822" y="45967"/>
                </a:lnTo>
                <a:lnTo>
                  <a:pt x="33822" y="52903"/>
                </a:lnTo>
                <a:lnTo>
                  <a:pt x="42494" y="52903"/>
                </a:lnTo>
                <a:lnTo>
                  <a:pt x="42494" y="45967"/>
                </a:lnTo>
                <a:close/>
              </a:path>
              <a:path w="42544" h="55244">
                <a:moveTo>
                  <a:pt x="42494" y="26886"/>
                </a:moveTo>
                <a:lnTo>
                  <a:pt x="33822" y="26886"/>
                </a:lnTo>
                <a:lnTo>
                  <a:pt x="33822" y="34569"/>
                </a:lnTo>
                <a:lnTo>
                  <a:pt x="32481" y="39133"/>
                </a:lnTo>
                <a:lnTo>
                  <a:pt x="27115" y="45989"/>
                </a:lnTo>
                <a:lnTo>
                  <a:pt x="23555" y="47700"/>
                </a:lnTo>
                <a:lnTo>
                  <a:pt x="32733" y="47700"/>
                </a:lnTo>
                <a:lnTo>
                  <a:pt x="33822" y="45967"/>
                </a:lnTo>
                <a:lnTo>
                  <a:pt x="42494" y="45967"/>
                </a:lnTo>
                <a:lnTo>
                  <a:pt x="42494" y="26886"/>
                </a:lnTo>
                <a:close/>
              </a:path>
              <a:path w="42544" h="55244">
                <a:moveTo>
                  <a:pt x="27996" y="0"/>
                </a:moveTo>
                <a:lnTo>
                  <a:pt x="17968" y="0"/>
                </a:lnTo>
                <a:lnTo>
                  <a:pt x="15181" y="291"/>
                </a:lnTo>
                <a:lnTo>
                  <a:pt x="9462" y="1448"/>
                </a:lnTo>
                <a:lnTo>
                  <a:pt x="6513" y="2313"/>
                </a:lnTo>
                <a:lnTo>
                  <a:pt x="3469" y="3470"/>
                </a:lnTo>
                <a:lnTo>
                  <a:pt x="3469" y="11275"/>
                </a:lnTo>
                <a:lnTo>
                  <a:pt x="5970" y="9830"/>
                </a:lnTo>
                <a:lnTo>
                  <a:pt x="8573" y="8747"/>
                </a:lnTo>
                <a:lnTo>
                  <a:pt x="13984" y="7302"/>
                </a:lnTo>
                <a:lnTo>
                  <a:pt x="16766" y="6940"/>
                </a:lnTo>
                <a:lnTo>
                  <a:pt x="38052" y="6940"/>
                </a:lnTo>
                <a:lnTo>
                  <a:pt x="33461" y="1962"/>
                </a:lnTo>
                <a:lnTo>
                  <a:pt x="27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73228" y="2400315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4" h="66039">
                <a:moveTo>
                  <a:pt x="14742" y="20814"/>
                </a:moveTo>
                <a:lnTo>
                  <a:pt x="6070" y="20814"/>
                </a:lnTo>
                <a:lnTo>
                  <a:pt x="6070" y="55413"/>
                </a:lnTo>
                <a:lnTo>
                  <a:pt x="7320" y="59837"/>
                </a:lnTo>
                <a:lnTo>
                  <a:pt x="12325" y="64696"/>
                </a:lnTo>
                <a:lnTo>
                  <a:pt x="16865" y="65912"/>
                </a:lnTo>
                <a:lnTo>
                  <a:pt x="32087" y="65912"/>
                </a:lnTo>
                <a:lnTo>
                  <a:pt x="32087" y="58975"/>
                </a:lnTo>
                <a:lnTo>
                  <a:pt x="19927" y="58975"/>
                </a:lnTo>
                <a:lnTo>
                  <a:pt x="17597" y="58373"/>
                </a:lnTo>
                <a:lnTo>
                  <a:pt x="16449" y="57172"/>
                </a:lnTo>
                <a:lnTo>
                  <a:pt x="15310" y="55963"/>
                </a:lnTo>
                <a:lnTo>
                  <a:pt x="14742" y="53236"/>
                </a:lnTo>
                <a:lnTo>
                  <a:pt x="14742" y="20814"/>
                </a:lnTo>
                <a:close/>
              </a:path>
              <a:path w="32384" h="66039">
                <a:moveTo>
                  <a:pt x="32087" y="14745"/>
                </a:moveTo>
                <a:lnTo>
                  <a:pt x="0" y="14745"/>
                </a:lnTo>
                <a:lnTo>
                  <a:pt x="0" y="20814"/>
                </a:lnTo>
                <a:lnTo>
                  <a:pt x="32087" y="20814"/>
                </a:lnTo>
                <a:lnTo>
                  <a:pt x="32087" y="14745"/>
                </a:lnTo>
                <a:close/>
              </a:path>
              <a:path w="32384" h="66039">
                <a:moveTo>
                  <a:pt x="14742" y="0"/>
                </a:moveTo>
                <a:lnTo>
                  <a:pt x="6070" y="0"/>
                </a:lnTo>
                <a:lnTo>
                  <a:pt x="6070" y="14745"/>
                </a:lnTo>
                <a:lnTo>
                  <a:pt x="14742" y="14745"/>
                </a:lnTo>
                <a:lnTo>
                  <a:pt x="1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12982" y="2413324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89" h="55244">
                <a:moveTo>
                  <a:pt x="31564" y="0"/>
                </a:moveTo>
                <a:lnTo>
                  <a:pt x="17192" y="0"/>
                </a:lnTo>
                <a:lnTo>
                  <a:pt x="11166" y="2505"/>
                </a:lnTo>
                <a:lnTo>
                  <a:pt x="2231" y="12502"/>
                </a:lnTo>
                <a:lnTo>
                  <a:pt x="0" y="19261"/>
                </a:lnTo>
                <a:lnTo>
                  <a:pt x="0" y="36018"/>
                </a:lnTo>
                <a:lnTo>
                  <a:pt x="2363" y="42555"/>
                </a:lnTo>
                <a:lnTo>
                  <a:pt x="11821" y="52220"/>
                </a:lnTo>
                <a:lnTo>
                  <a:pt x="18236" y="54637"/>
                </a:lnTo>
                <a:lnTo>
                  <a:pt x="29564" y="54637"/>
                </a:lnTo>
                <a:lnTo>
                  <a:pt x="32753" y="54341"/>
                </a:lnTo>
                <a:lnTo>
                  <a:pt x="39040" y="53155"/>
                </a:lnTo>
                <a:lnTo>
                  <a:pt x="42107" y="52297"/>
                </a:lnTo>
                <a:lnTo>
                  <a:pt x="45097" y="51170"/>
                </a:lnTo>
                <a:lnTo>
                  <a:pt x="45097" y="47700"/>
                </a:lnTo>
                <a:lnTo>
                  <a:pt x="21279" y="47700"/>
                </a:lnTo>
                <a:lnTo>
                  <a:pt x="16961" y="46074"/>
                </a:lnTo>
                <a:lnTo>
                  <a:pt x="10763" y="39569"/>
                </a:lnTo>
                <a:lnTo>
                  <a:pt x="9034" y="34835"/>
                </a:lnTo>
                <a:lnTo>
                  <a:pt x="8673" y="28619"/>
                </a:lnTo>
                <a:lnTo>
                  <a:pt x="46831" y="28619"/>
                </a:lnTo>
                <a:lnTo>
                  <a:pt x="46831" y="22591"/>
                </a:lnTo>
                <a:lnTo>
                  <a:pt x="8944" y="22591"/>
                </a:lnTo>
                <a:lnTo>
                  <a:pt x="9358" y="17632"/>
                </a:lnTo>
                <a:lnTo>
                  <a:pt x="10940" y="13784"/>
                </a:lnTo>
                <a:lnTo>
                  <a:pt x="16432" y="8307"/>
                </a:lnTo>
                <a:lnTo>
                  <a:pt x="20092" y="6940"/>
                </a:lnTo>
                <a:lnTo>
                  <a:pt x="41126" y="6940"/>
                </a:lnTo>
                <a:lnTo>
                  <a:pt x="36939" y="2228"/>
                </a:lnTo>
                <a:lnTo>
                  <a:pt x="31564" y="0"/>
                </a:lnTo>
                <a:close/>
              </a:path>
              <a:path w="46989" h="55244">
                <a:moveTo>
                  <a:pt x="45097" y="43361"/>
                </a:moveTo>
                <a:lnTo>
                  <a:pt x="42133" y="44810"/>
                </a:lnTo>
                <a:lnTo>
                  <a:pt x="39148" y="45893"/>
                </a:lnTo>
                <a:lnTo>
                  <a:pt x="33132" y="47338"/>
                </a:lnTo>
                <a:lnTo>
                  <a:pt x="30024" y="47700"/>
                </a:lnTo>
                <a:lnTo>
                  <a:pt x="45097" y="47700"/>
                </a:lnTo>
                <a:lnTo>
                  <a:pt x="45097" y="43361"/>
                </a:lnTo>
                <a:close/>
              </a:path>
              <a:path w="46989" h="55244">
                <a:moveTo>
                  <a:pt x="41126" y="6940"/>
                </a:moveTo>
                <a:lnTo>
                  <a:pt x="28700" y="6940"/>
                </a:lnTo>
                <a:lnTo>
                  <a:pt x="31944" y="8352"/>
                </a:lnTo>
                <a:lnTo>
                  <a:pt x="36840" y="14006"/>
                </a:lnTo>
                <a:lnTo>
                  <a:pt x="38096" y="17798"/>
                </a:lnTo>
                <a:lnTo>
                  <a:pt x="38159" y="22551"/>
                </a:lnTo>
                <a:lnTo>
                  <a:pt x="8944" y="22591"/>
                </a:lnTo>
                <a:lnTo>
                  <a:pt x="46831" y="22591"/>
                </a:lnTo>
                <a:lnTo>
                  <a:pt x="46831" y="17173"/>
                </a:lnTo>
                <a:lnTo>
                  <a:pt x="44853" y="11127"/>
                </a:lnTo>
                <a:lnTo>
                  <a:pt x="41126" y="6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04627" y="2395980"/>
            <a:ext cx="45720" cy="70485"/>
          </a:xfrm>
          <a:custGeom>
            <a:avLst/>
            <a:gdLst/>
            <a:ahLst/>
            <a:cxnLst/>
            <a:rect l="l" t="t" r="r" b="b"/>
            <a:pathLst>
              <a:path w="45719" h="70485">
                <a:moveTo>
                  <a:pt x="8673" y="0"/>
                </a:moveTo>
                <a:lnTo>
                  <a:pt x="0" y="0"/>
                </a:lnTo>
                <a:lnTo>
                  <a:pt x="0" y="70247"/>
                </a:lnTo>
                <a:lnTo>
                  <a:pt x="8673" y="70247"/>
                </a:lnTo>
                <a:lnTo>
                  <a:pt x="8673" y="45261"/>
                </a:lnTo>
                <a:lnTo>
                  <a:pt x="19576" y="45261"/>
                </a:lnTo>
                <a:lnTo>
                  <a:pt x="17292" y="43025"/>
                </a:lnTo>
                <a:lnTo>
                  <a:pt x="19412" y="41140"/>
                </a:lnTo>
                <a:lnTo>
                  <a:pt x="8673" y="41140"/>
                </a:lnTo>
                <a:lnTo>
                  <a:pt x="8673" y="0"/>
                </a:lnTo>
                <a:close/>
              </a:path>
              <a:path w="45719" h="70485">
                <a:moveTo>
                  <a:pt x="19576" y="45261"/>
                </a:moveTo>
                <a:lnTo>
                  <a:pt x="8673" y="45261"/>
                </a:lnTo>
                <a:lnTo>
                  <a:pt x="34296" y="70247"/>
                </a:lnTo>
                <a:lnTo>
                  <a:pt x="45098" y="70247"/>
                </a:lnTo>
                <a:lnTo>
                  <a:pt x="19576" y="45261"/>
                </a:lnTo>
                <a:close/>
              </a:path>
              <a:path w="45719" h="70485">
                <a:moveTo>
                  <a:pt x="44230" y="19080"/>
                </a:moveTo>
                <a:lnTo>
                  <a:pt x="33564" y="19080"/>
                </a:lnTo>
                <a:lnTo>
                  <a:pt x="8673" y="41140"/>
                </a:lnTo>
                <a:lnTo>
                  <a:pt x="19412" y="41140"/>
                </a:lnTo>
                <a:lnTo>
                  <a:pt x="44230" y="1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52442" y="2413324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89" h="55244">
                <a:moveTo>
                  <a:pt x="31561" y="0"/>
                </a:moveTo>
                <a:lnTo>
                  <a:pt x="17188" y="0"/>
                </a:lnTo>
                <a:lnTo>
                  <a:pt x="11164" y="2505"/>
                </a:lnTo>
                <a:lnTo>
                  <a:pt x="2232" y="12502"/>
                </a:lnTo>
                <a:lnTo>
                  <a:pt x="0" y="19261"/>
                </a:lnTo>
                <a:lnTo>
                  <a:pt x="0" y="36018"/>
                </a:lnTo>
                <a:lnTo>
                  <a:pt x="2361" y="42555"/>
                </a:lnTo>
                <a:lnTo>
                  <a:pt x="11818" y="52220"/>
                </a:lnTo>
                <a:lnTo>
                  <a:pt x="18234" y="54637"/>
                </a:lnTo>
                <a:lnTo>
                  <a:pt x="29561" y="54637"/>
                </a:lnTo>
                <a:lnTo>
                  <a:pt x="32751" y="54341"/>
                </a:lnTo>
                <a:lnTo>
                  <a:pt x="39041" y="53155"/>
                </a:lnTo>
                <a:lnTo>
                  <a:pt x="42105" y="52297"/>
                </a:lnTo>
                <a:lnTo>
                  <a:pt x="45098" y="51170"/>
                </a:lnTo>
                <a:lnTo>
                  <a:pt x="45098" y="47700"/>
                </a:lnTo>
                <a:lnTo>
                  <a:pt x="21279" y="47700"/>
                </a:lnTo>
                <a:lnTo>
                  <a:pt x="16959" y="46074"/>
                </a:lnTo>
                <a:lnTo>
                  <a:pt x="10761" y="39569"/>
                </a:lnTo>
                <a:lnTo>
                  <a:pt x="9032" y="34835"/>
                </a:lnTo>
                <a:lnTo>
                  <a:pt x="8670" y="28619"/>
                </a:lnTo>
                <a:lnTo>
                  <a:pt x="46831" y="28619"/>
                </a:lnTo>
                <a:lnTo>
                  <a:pt x="46831" y="22591"/>
                </a:lnTo>
                <a:lnTo>
                  <a:pt x="8943" y="22591"/>
                </a:lnTo>
                <a:lnTo>
                  <a:pt x="9357" y="17632"/>
                </a:lnTo>
                <a:lnTo>
                  <a:pt x="10939" y="13784"/>
                </a:lnTo>
                <a:lnTo>
                  <a:pt x="16431" y="8307"/>
                </a:lnTo>
                <a:lnTo>
                  <a:pt x="20089" y="6940"/>
                </a:lnTo>
                <a:lnTo>
                  <a:pt x="41126" y="6940"/>
                </a:lnTo>
                <a:lnTo>
                  <a:pt x="36938" y="2228"/>
                </a:lnTo>
                <a:lnTo>
                  <a:pt x="31561" y="0"/>
                </a:lnTo>
                <a:close/>
              </a:path>
              <a:path w="46989" h="55244">
                <a:moveTo>
                  <a:pt x="45098" y="43361"/>
                </a:moveTo>
                <a:lnTo>
                  <a:pt x="42134" y="44810"/>
                </a:lnTo>
                <a:lnTo>
                  <a:pt x="39148" y="45893"/>
                </a:lnTo>
                <a:lnTo>
                  <a:pt x="33131" y="47338"/>
                </a:lnTo>
                <a:lnTo>
                  <a:pt x="30023" y="47700"/>
                </a:lnTo>
                <a:lnTo>
                  <a:pt x="45098" y="47700"/>
                </a:lnTo>
                <a:lnTo>
                  <a:pt x="45098" y="43361"/>
                </a:lnTo>
                <a:close/>
              </a:path>
              <a:path w="46989" h="55244">
                <a:moveTo>
                  <a:pt x="41126" y="6940"/>
                </a:moveTo>
                <a:lnTo>
                  <a:pt x="28700" y="6940"/>
                </a:lnTo>
                <a:lnTo>
                  <a:pt x="31941" y="8352"/>
                </a:lnTo>
                <a:lnTo>
                  <a:pt x="36838" y="14006"/>
                </a:lnTo>
                <a:lnTo>
                  <a:pt x="38095" y="17798"/>
                </a:lnTo>
                <a:lnTo>
                  <a:pt x="38158" y="22551"/>
                </a:lnTo>
                <a:lnTo>
                  <a:pt x="8943" y="22591"/>
                </a:lnTo>
                <a:lnTo>
                  <a:pt x="46831" y="22591"/>
                </a:lnTo>
                <a:lnTo>
                  <a:pt x="46831" y="17173"/>
                </a:lnTo>
                <a:lnTo>
                  <a:pt x="44854" y="11127"/>
                </a:lnTo>
                <a:lnTo>
                  <a:pt x="41126" y="6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07926" y="2415061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30" h="70485">
                <a:moveTo>
                  <a:pt x="8618" y="0"/>
                </a:moveTo>
                <a:lnTo>
                  <a:pt x="0" y="0"/>
                </a:lnTo>
                <a:lnTo>
                  <a:pt x="20381" y="50272"/>
                </a:lnTo>
                <a:lnTo>
                  <a:pt x="18877" y="54105"/>
                </a:lnTo>
                <a:lnTo>
                  <a:pt x="17321" y="58100"/>
                </a:lnTo>
                <a:lnTo>
                  <a:pt x="15909" y="60631"/>
                </a:lnTo>
                <a:lnTo>
                  <a:pt x="13359" y="62771"/>
                </a:lnTo>
                <a:lnTo>
                  <a:pt x="11567" y="63307"/>
                </a:lnTo>
                <a:lnTo>
                  <a:pt x="4338" y="63307"/>
                </a:lnTo>
                <a:lnTo>
                  <a:pt x="4338" y="70247"/>
                </a:lnTo>
                <a:lnTo>
                  <a:pt x="14812" y="70247"/>
                </a:lnTo>
                <a:lnTo>
                  <a:pt x="17820" y="69323"/>
                </a:lnTo>
                <a:lnTo>
                  <a:pt x="22318" y="65639"/>
                </a:lnTo>
                <a:lnTo>
                  <a:pt x="24624" y="61699"/>
                </a:lnTo>
                <a:lnTo>
                  <a:pt x="26993" y="55664"/>
                </a:lnTo>
                <a:lnTo>
                  <a:pt x="33302" y="40013"/>
                </a:lnTo>
                <a:lnTo>
                  <a:pt x="24580" y="40013"/>
                </a:lnTo>
                <a:lnTo>
                  <a:pt x="8618" y="0"/>
                </a:lnTo>
                <a:close/>
              </a:path>
              <a:path w="49530" h="70485">
                <a:moveTo>
                  <a:pt x="49433" y="0"/>
                </a:moveTo>
                <a:lnTo>
                  <a:pt x="40541" y="0"/>
                </a:lnTo>
                <a:lnTo>
                  <a:pt x="24580" y="40013"/>
                </a:lnTo>
                <a:lnTo>
                  <a:pt x="33302" y="40013"/>
                </a:lnTo>
                <a:lnTo>
                  <a:pt x="49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56932" y="1831857"/>
            <a:ext cx="911395" cy="846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81406" y="3015687"/>
            <a:ext cx="45085" cy="72390"/>
          </a:xfrm>
          <a:custGeom>
            <a:avLst/>
            <a:gdLst/>
            <a:ahLst/>
            <a:cxnLst/>
            <a:rect l="l" t="t" r="r" b="b"/>
            <a:pathLst>
              <a:path w="45085" h="72389">
                <a:moveTo>
                  <a:pt x="8670" y="1733"/>
                </a:moveTo>
                <a:lnTo>
                  <a:pt x="0" y="1733"/>
                </a:lnTo>
                <a:lnTo>
                  <a:pt x="0" y="71981"/>
                </a:lnTo>
                <a:lnTo>
                  <a:pt x="8670" y="71981"/>
                </a:lnTo>
                <a:lnTo>
                  <a:pt x="8670" y="45963"/>
                </a:lnTo>
                <a:lnTo>
                  <a:pt x="14973" y="45963"/>
                </a:lnTo>
                <a:lnTo>
                  <a:pt x="14838" y="45891"/>
                </a:lnTo>
                <a:lnTo>
                  <a:pt x="9904" y="38654"/>
                </a:lnTo>
                <a:lnTo>
                  <a:pt x="8670" y="33668"/>
                </a:lnTo>
                <a:lnTo>
                  <a:pt x="8670" y="20967"/>
                </a:lnTo>
                <a:lnTo>
                  <a:pt x="9904" y="15985"/>
                </a:lnTo>
                <a:lnTo>
                  <a:pt x="14838" y="8748"/>
                </a:lnTo>
                <a:lnTo>
                  <a:pt x="14981" y="8671"/>
                </a:lnTo>
                <a:lnTo>
                  <a:pt x="8670" y="8671"/>
                </a:lnTo>
                <a:lnTo>
                  <a:pt x="8670" y="1733"/>
                </a:lnTo>
                <a:close/>
              </a:path>
              <a:path w="45085" h="72389">
                <a:moveTo>
                  <a:pt x="14973" y="45963"/>
                </a:moveTo>
                <a:lnTo>
                  <a:pt x="8670" y="45963"/>
                </a:lnTo>
                <a:lnTo>
                  <a:pt x="10396" y="48900"/>
                </a:lnTo>
                <a:lnTo>
                  <a:pt x="12572" y="51081"/>
                </a:lnTo>
                <a:lnTo>
                  <a:pt x="17831" y="53926"/>
                </a:lnTo>
                <a:lnTo>
                  <a:pt x="20976" y="54635"/>
                </a:lnTo>
                <a:lnTo>
                  <a:pt x="30696" y="54635"/>
                </a:lnTo>
                <a:lnTo>
                  <a:pt x="35619" y="52129"/>
                </a:lnTo>
                <a:lnTo>
                  <a:pt x="38964" y="47697"/>
                </a:lnTo>
                <a:lnTo>
                  <a:pt x="18227" y="47697"/>
                </a:lnTo>
                <a:lnTo>
                  <a:pt x="14973" y="45963"/>
                </a:lnTo>
                <a:close/>
              </a:path>
              <a:path w="45085" h="72389">
                <a:moveTo>
                  <a:pt x="38954" y="6938"/>
                </a:moveTo>
                <a:lnTo>
                  <a:pt x="26864" y="6938"/>
                </a:lnTo>
                <a:lnTo>
                  <a:pt x="30256" y="8748"/>
                </a:lnTo>
                <a:lnTo>
                  <a:pt x="35190" y="15985"/>
                </a:lnTo>
                <a:lnTo>
                  <a:pt x="36421" y="20967"/>
                </a:lnTo>
                <a:lnTo>
                  <a:pt x="36421" y="33668"/>
                </a:lnTo>
                <a:lnTo>
                  <a:pt x="35190" y="38654"/>
                </a:lnTo>
                <a:lnTo>
                  <a:pt x="30256" y="45891"/>
                </a:lnTo>
                <a:lnTo>
                  <a:pt x="26864" y="47697"/>
                </a:lnTo>
                <a:lnTo>
                  <a:pt x="38964" y="47697"/>
                </a:lnTo>
                <a:lnTo>
                  <a:pt x="43199" y="42093"/>
                </a:lnTo>
                <a:lnTo>
                  <a:pt x="45094" y="35493"/>
                </a:lnTo>
                <a:lnTo>
                  <a:pt x="45094" y="19142"/>
                </a:lnTo>
                <a:lnTo>
                  <a:pt x="43199" y="12548"/>
                </a:lnTo>
                <a:lnTo>
                  <a:pt x="38954" y="6938"/>
                </a:lnTo>
                <a:close/>
              </a:path>
              <a:path w="45085" h="72389">
                <a:moveTo>
                  <a:pt x="30696" y="0"/>
                </a:moveTo>
                <a:lnTo>
                  <a:pt x="20976" y="0"/>
                </a:lnTo>
                <a:lnTo>
                  <a:pt x="17831" y="713"/>
                </a:lnTo>
                <a:lnTo>
                  <a:pt x="12572" y="3558"/>
                </a:lnTo>
                <a:lnTo>
                  <a:pt x="10396" y="5735"/>
                </a:lnTo>
                <a:lnTo>
                  <a:pt x="8670" y="8671"/>
                </a:lnTo>
                <a:lnTo>
                  <a:pt x="14981" y="8671"/>
                </a:lnTo>
                <a:lnTo>
                  <a:pt x="18227" y="6938"/>
                </a:lnTo>
                <a:lnTo>
                  <a:pt x="38954" y="6938"/>
                </a:lnTo>
                <a:lnTo>
                  <a:pt x="35619" y="2510"/>
                </a:lnTo>
                <a:lnTo>
                  <a:pt x="30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45658" y="2998341"/>
            <a:ext cx="0" cy="70485"/>
          </a:xfrm>
          <a:custGeom>
            <a:avLst/>
            <a:gdLst/>
            <a:ahLst/>
            <a:cxnLst/>
            <a:rect l="l" t="t" r="r" b="b"/>
            <a:pathLst>
              <a:path w="0" h="70485">
                <a:moveTo>
                  <a:pt x="0" y="0"/>
                </a:moveTo>
                <a:lnTo>
                  <a:pt x="0" y="70247"/>
                </a:lnTo>
              </a:path>
            </a:pathLst>
          </a:custGeom>
          <a:ln w="86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64020" y="3015687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4" h="55244">
                <a:moveTo>
                  <a:pt x="38050" y="6938"/>
                </a:moveTo>
                <a:lnTo>
                  <a:pt x="24118" y="6938"/>
                </a:lnTo>
                <a:lnTo>
                  <a:pt x="27610" y="8071"/>
                </a:lnTo>
                <a:lnTo>
                  <a:pt x="32577" y="12597"/>
                </a:lnTo>
                <a:lnTo>
                  <a:pt x="33823" y="15790"/>
                </a:lnTo>
                <a:lnTo>
                  <a:pt x="33823" y="20813"/>
                </a:lnTo>
                <a:lnTo>
                  <a:pt x="15093" y="20813"/>
                </a:lnTo>
                <a:lnTo>
                  <a:pt x="9446" y="22285"/>
                </a:lnTo>
                <a:lnTo>
                  <a:pt x="1888" y="28166"/>
                </a:lnTo>
                <a:lnTo>
                  <a:pt x="0" y="32531"/>
                </a:lnTo>
                <a:lnTo>
                  <a:pt x="0" y="43280"/>
                </a:lnTo>
                <a:lnTo>
                  <a:pt x="1500" y="47241"/>
                </a:lnTo>
                <a:lnTo>
                  <a:pt x="7505" y="53158"/>
                </a:lnTo>
                <a:lnTo>
                  <a:pt x="11552" y="54635"/>
                </a:lnTo>
                <a:lnTo>
                  <a:pt x="20666" y="54635"/>
                </a:lnTo>
                <a:lnTo>
                  <a:pt x="24073" y="53931"/>
                </a:lnTo>
                <a:lnTo>
                  <a:pt x="29639" y="51113"/>
                </a:lnTo>
                <a:lnTo>
                  <a:pt x="31960" y="48926"/>
                </a:lnTo>
                <a:lnTo>
                  <a:pt x="32732" y="47697"/>
                </a:lnTo>
                <a:lnTo>
                  <a:pt x="15895" y="47697"/>
                </a:lnTo>
                <a:lnTo>
                  <a:pt x="13348" y="46791"/>
                </a:lnTo>
                <a:lnTo>
                  <a:pt x="9605" y="43150"/>
                </a:lnTo>
                <a:lnTo>
                  <a:pt x="8670" y="40683"/>
                </a:lnTo>
                <a:lnTo>
                  <a:pt x="8670" y="33682"/>
                </a:lnTo>
                <a:lnTo>
                  <a:pt x="9919" y="30927"/>
                </a:lnTo>
                <a:lnTo>
                  <a:pt x="14904" y="27693"/>
                </a:lnTo>
                <a:lnTo>
                  <a:pt x="19387" y="26884"/>
                </a:lnTo>
                <a:lnTo>
                  <a:pt x="42493" y="26884"/>
                </a:lnTo>
                <a:lnTo>
                  <a:pt x="42493" y="15727"/>
                </a:lnTo>
                <a:lnTo>
                  <a:pt x="40689" y="9792"/>
                </a:lnTo>
                <a:lnTo>
                  <a:pt x="38050" y="6938"/>
                </a:lnTo>
                <a:close/>
              </a:path>
              <a:path w="42544" h="55244">
                <a:moveTo>
                  <a:pt x="42493" y="45963"/>
                </a:moveTo>
                <a:lnTo>
                  <a:pt x="33823" y="45963"/>
                </a:lnTo>
                <a:lnTo>
                  <a:pt x="33823" y="52901"/>
                </a:lnTo>
                <a:lnTo>
                  <a:pt x="42493" y="52901"/>
                </a:lnTo>
                <a:lnTo>
                  <a:pt x="42493" y="45963"/>
                </a:lnTo>
                <a:close/>
              </a:path>
              <a:path w="42544" h="55244">
                <a:moveTo>
                  <a:pt x="42493" y="26884"/>
                </a:moveTo>
                <a:lnTo>
                  <a:pt x="33823" y="26884"/>
                </a:lnTo>
                <a:lnTo>
                  <a:pt x="33823" y="34567"/>
                </a:lnTo>
                <a:lnTo>
                  <a:pt x="32477" y="39129"/>
                </a:lnTo>
                <a:lnTo>
                  <a:pt x="27115" y="45986"/>
                </a:lnTo>
                <a:lnTo>
                  <a:pt x="23556" y="47697"/>
                </a:lnTo>
                <a:lnTo>
                  <a:pt x="32732" y="47697"/>
                </a:lnTo>
                <a:lnTo>
                  <a:pt x="33823" y="45963"/>
                </a:lnTo>
                <a:lnTo>
                  <a:pt x="42493" y="45963"/>
                </a:lnTo>
                <a:lnTo>
                  <a:pt x="42493" y="26884"/>
                </a:lnTo>
                <a:close/>
              </a:path>
              <a:path w="42544" h="55244">
                <a:moveTo>
                  <a:pt x="27994" y="0"/>
                </a:moveTo>
                <a:lnTo>
                  <a:pt x="17968" y="0"/>
                </a:lnTo>
                <a:lnTo>
                  <a:pt x="15181" y="288"/>
                </a:lnTo>
                <a:lnTo>
                  <a:pt x="9460" y="1445"/>
                </a:lnTo>
                <a:lnTo>
                  <a:pt x="6511" y="2312"/>
                </a:lnTo>
                <a:lnTo>
                  <a:pt x="3466" y="3469"/>
                </a:lnTo>
                <a:lnTo>
                  <a:pt x="3466" y="11273"/>
                </a:lnTo>
                <a:lnTo>
                  <a:pt x="5968" y="9828"/>
                </a:lnTo>
                <a:lnTo>
                  <a:pt x="8570" y="8744"/>
                </a:lnTo>
                <a:lnTo>
                  <a:pt x="13984" y="7299"/>
                </a:lnTo>
                <a:lnTo>
                  <a:pt x="16767" y="6938"/>
                </a:lnTo>
                <a:lnTo>
                  <a:pt x="38050" y="6938"/>
                </a:lnTo>
                <a:lnTo>
                  <a:pt x="33460" y="1960"/>
                </a:lnTo>
                <a:lnTo>
                  <a:pt x="27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25313" y="2998341"/>
            <a:ext cx="8890" cy="70485"/>
          </a:xfrm>
          <a:custGeom>
            <a:avLst/>
            <a:gdLst/>
            <a:ahLst/>
            <a:cxnLst/>
            <a:rect l="l" t="t" r="r" b="b"/>
            <a:pathLst>
              <a:path w="8889" h="70485">
                <a:moveTo>
                  <a:pt x="8670" y="19078"/>
                </a:moveTo>
                <a:lnTo>
                  <a:pt x="0" y="19078"/>
                </a:lnTo>
                <a:lnTo>
                  <a:pt x="0" y="70246"/>
                </a:lnTo>
                <a:lnTo>
                  <a:pt x="8670" y="70246"/>
                </a:lnTo>
                <a:lnTo>
                  <a:pt x="8670" y="19078"/>
                </a:lnTo>
                <a:close/>
              </a:path>
              <a:path w="8889" h="70485">
                <a:moveTo>
                  <a:pt x="8670" y="0"/>
                </a:moveTo>
                <a:lnTo>
                  <a:pt x="0" y="0"/>
                </a:lnTo>
                <a:lnTo>
                  <a:pt x="0" y="10407"/>
                </a:lnTo>
                <a:lnTo>
                  <a:pt x="8670" y="10407"/>
                </a:lnTo>
                <a:lnTo>
                  <a:pt x="8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51479" y="3015687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4" h="53339">
                <a:moveTo>
                  <a:pt x="8670" y="1733"/>
                </a:moveTo>
                <a:lnTo>
                  <a:pt x="0" y="1733"/>
                </a:lnTo>
                <a:lnTo>
                  <a:pt x="0" y="52901"/>
                </a:lnTo>
                <a:lnTo>
                  <a:pt x="8670" y="52901"/>
                </a:lnTo>
                <a:lnTo>
                  <a:pt x="8670" y="18650"/>
                </a:lnTo>
                <a:lnTo>
                  <a:pt x="9934" y="14517"/>
                </a:lnTo>
                <a:lnTo>
                  <a:pt x="14097" y="9539"/>
                </a:lnTo>
                <a:lnTo>
                  <a:pt x="8670" y="9539"/>
                </a:lnTo>
                <a:lnTo>
                  <a:pt x="8670" y="1733"/>
                </a:lnTo>
                <a:close/>
              </a:path>
              <a:path w="42544" h="53339">
                <a:moveTo>
                  <a:pt x="39142" y="6938"/>
                </a:moveTo>
                <a:lnTo>
                  <a:pt x="26516" y="6938"/>
                </a:lnTo>
                <a:lnTo>
                  <a:pt x="29258" y="8207"/>
                </a:lnTo>
                <a:lnTo>
                  <a:pt x="32910" y="13274"/>
                </a:lnTo>
                <a:lnTo>
                  <a:pt x="33823" y="17091"/>
                </a:lnTo>
                <a:lnTo>
                  <a:pt x="33823" y="52901"/>
                </a:lnTo>
                <a:lnTo>
                  <a:pt x="42493" y="52901"/>
                </a:lnTo>
                <a:lnTo>
                  <a:pt x="42493" y="14720"/>
                </a:lnTo>
                <a:lnTo>
                  <a:pt x="41011" y="9272"/>
                </a:lnTo>
                <a:lnTo>
                  <a:pt x="39142" y="6938"/>
                </a:lnTo>
                <a:close/>
              </a:path>
              <a:path w="42544" h="53339">
                <a:moveTo>
                  <a:pt x="30714" y="0"/>
                </a:moveTo>
                <a:lnTo>
                  <a:pt x="21427" y="0"/>
                </a:lnTo>
                <a:lnTo>
                  <a:pt x="18334" y="789"/>
                </a:lnTo>
                <a:lnTo>
                  <a:pt x="12975" y="3951"/>
                </a:lnTo>
                <a:lnTo>
                  <a:pt x="10651" y="6341"/>
                </a:lnTo>
                <a:lnTo>
                  <a:pt x="8670" y="9539"/>
                </a:lnTo>
                <a:lnTo>
                  <a:pt x="14097" y="9539"/>
                </a:lnTo>
                <a:lnTo>
                  <a:pt x="15004" y="8455"/>
                </a:lnTo>
                <a:lnTo>
                  <a:pt x="18467" y="6938"/>
                </a:lnTo>
                <a:lnTo>
                  <a:pt x="39142" y="6938"/>
                </a:lnTo>
                <a:lnTo>
                  <a:pt x="35086" y="1856"/>
                </a:lnTo>
                <a:lnTo>
                  <a:pt x="30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35415" y="3002678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14742" y="20812"/>
                </a:moveTo>
                <a:lnTo>
                  <a:pt x="6068" y="20812"/>
                </a:lnTo>
                <a:lnTo>
                  <a:pt x="6068" y="55412"/>
                </a:lnTo>
                <a:lnTo>
                  <a:pt x="7321" y="59835"/>
                </a:lnTo>
                <a:lnTo>
                  <a:pt x="12325" y="64694"/>
                </a:lnTo>
                <a:lnTo>
                  <a:pt x="16863" y="65910"/>
                </a:lnTo>
                <a:lnTo>
                  <a:pt x="32086" y="65910"/>
                </a:lnTo>
                <a:lnTo>
                  <a:pt x="32086" y="58972"/>
                </a:lnTo>
                <a:lnTo>
                  <a:pt x="19927" y="58972"/>
                </a:lnTo>
                <a:lnTo>
                  <a:pt x="17595" y="58371"/>
                </a:lnTo>
                <a:lnTo>
                  <a:pt x="16449" y="57170"/>
                </a:lnTo>
                <a:lnTo>
                  <a:pt x="15311" y="55959"/>
                </a:lnTo>
                <a:lnTo>
                  <a:pt x="14742" y="53235"/>
                </a:lnTo>
                <a:lnTo>
                  <a:pt x="14742" y="20812"/>
                </a:lnTo>
                <a:close/>
              </a:path>
              <a:path w="32385" h="66039">
                <a:moveTo>
                  <a:pt x="32086" y="14742"/>
                </a:moveTo>
                <a:lnTo>
                  <a:pt x="0" y="14742"/>
                </a:lnTo>
                <a:lnTo>
                  <a:pt x="0" y="20812"/>
                </a:lnTo>
                <a:lnTo>
                  <a:pt x="32086" y="20812"/>
                </a:lnTo>
                <a:lnTo>
                  <a:pt x="32086" y="14742"/>
                </a:lnTo>
                <a:close/>
              </a:path>
              <a:path w="32385" h="66039">
                <a:moveTo>
                  <a:pt x="14742" y="0"/>
                </a:moveTo>
                <a:lnTo>
                  <a:pt x="6068" y="0"/>
                </a:lnTo>
                <a:lnTo>
                  <a:pt x="6068" y="14742"/>
                </a:lnTo>
                <a:lnTo>
                  <a:pt x="14742" y="14742"/>
                </a:lnTo>
                <a:lnTo>
                  <a:pt x="1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875170" y="3015687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89" h="55244">
                <a:moveTo>
                  <a:pt x="31564" y="0"/>
                </a:moveTo>
                <a:lnTo>
                  <a:pt x="17192" y="0"/>
                </a:lnTo>
                <a:lnTo>
                  <a:pt x="11164" y="2501"/>
                </a:lnTo>
                <a:lnTo>
                  <a:pt x="2232" y="12501"/>
                </a:lnTo>
                <a:lnTo>
                  <a:pt x="0" y="19259"/>
                </a:lnTo>
                <a:lnTo>
                  <a:pt x="0" y="36017"/>
                </a:lnTo>
                <a:lnTo>
                  <a:pt x="2361" y="42553"/>
                </a:lnTo>
                <a:lnTo>
                  <a:pt x="11822" y="52219"/>
                </a:lnTo>
                <a:lnTo>
                  <a:pt x="18234" y="54635"/>
                </a:lnTo>
                <a:lnTo>
                  <a:pt x="29561" y="54635"/>
                </a:lnTo>
                <a:lnTo>
                  <a:pt x="32751" y="54338"/>
                </a:lnTo>
                <a:lnTo>
                  <a:pt x="39037" y="53154"/>
                </a:lnTo>
                <a:lnTo>
                  <a:pt x="42108" y="52297"/>
                </a:lnTo>
                <a:lnTo>
                  <a:pt x="45098" y="51166"/>
                </a:lnTo>
                <a:lnTo>
                  <a:pt x="45098" y="47697"/>
                </a:lnTo>
                <a:lnTo>
                  <a:pt x="21279" y="47697"/>
                </a:lnTo>
                <a:lnTo>
                  <a:pt x="16959" y="46072"/>
                </a:lnTo>
                <a:lnTo>
                  <a:pt x="10765" y="39567"/>
                </a:lnTo>
                <a:lnTo>
                  <a:pt x="9032" y="34833"/>
                </a:lnTo>
                <a:lnTo>
                  <a:pt x="8673" y="28618"/>
                </a:lnTo>
                <a:lnTo>
                  <a:pt x="46831" y="28618"/>
                </a:lnTo>
                <a:lnTo>
                  <a:pt x="46831" y="22588"/>
                </a:lnTo>
                <a:lnTo>
                  <a:pt x="8943" y="22588"/>
                </a:lnTo>
                <a:lnTo>
                  <a:pt x="9361" y="17629"/>
                </a:lnTo>
                <a:lnTo>
                  <a:pt x="10939" y="13780"/>
                </a:lnTo>
                <a:lnTo>
                  <a:pt x="16431" y="8306"/>
                </a:lnTo>
                <a:lnTo>
                  <a:pt x="20093" y="6938"/>
                </a:lnTo>
                <a:lnTo>
                  <a:pt x="41126" y="6938"/>
                </a:lnTo>
                <a:lnTo>
                  <a:pt x="36938" y="2226"/>
                </a:lnTo>
                <a:lnTo>
                  <a:pt x="31564" y="0"/>
                </a:lnTo>
                <a:close/>
              </a:path>
              <a:path w="46989" h="55244">
                <a:moveTo>
                  <a:pt x="45098" y="43362"/>
                </a:moveTo>
                <a:lnTo>
                  <a:pt x="42134" y="44807"/>
                </a:lnTo>
                <a:lnTo>
                  <a:pt x="39148" y="45891"/>
                </a:lnTo>
                <a:lnTo>
                  <a:pt x="33131" y="47336"/>
                </a:lnTo>
                <a:lnTo>
                  <a:pt x="30023" y="47697"/>
                </a:lnTo>
                <a:lnTo>
                  <a:pt x="45098" y="47697"/>
                </a:lnTo>
                <a:lnTo>
                  <a:pt x="45098" y="43362"/>
                </a:lnTo>
                <a:close/>
              </a:path>
              <a:path w="46989" h="55244">
                <a:moveTo>
                  <a:pt x="41126" y="6938"/>
                </a:moveTo>
                <a:lnTo>
                  <a:pt x="28700" y="6938"/>
                </a:lnTo>
                <a:lnTo>
                  <a:pt x="31945" y="8351"/>
                </a:lnTo>
                <a:lnTo>
                  <a:pt x="36838" y="14006"/>
                </a:lnTo>
                <a:lnTo>
                  <a:pt x="38095" y="17795"/>
                </a:lnTo>
                <a:lnTo>
                  <a:pt x="38158" y="22548"/>
                </a:lnTo>
                <a:lnTo>
                  <a:pt x="8943" y="22588"/>
                </a:lnTo>
                <a:lnTo>
                  <a:pt x="46831" y="22588"/>
                </a:lnTo>
                <a:lnTo>
                  <a:pt x="46831" y="17173"/>
                </a:lnTo>
                <a:lnTo>
                  <a:pt x="44854" y="11124"/>
                </a:lnTo>
                <a:lnTo>
                  <a:pt x="41126" y="6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29083" y="3017420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30" h="51435">
                <a:moveTo>
                  <a:pt x="11630" y="0"/>
                </a:moveTo>
                <a:lnTo>
                  <a:pt x="1736" y="0"/>
                </a:lnTo>
                <a:lnTo>
                  <a:pt x="19868" y="24391"/>
                </a:lnTo>
                <a:lnTo>
                  <a:pt x="0" y="51168"/>
                </a:lnTo>
                <a:lnTo>
                  <a:pt x="9908" y="51168"/>
                </a:lnTo>
                <a:lnTo>
                  <a:pt x="24787" y="31073"/>
                </a:lnTo>
                <a:lnTo>
                  <a:pt x="34657" y="31073"/>
                </a:lnTo>
                <a:lnTo>
                  <a:pt x="30112" y="24892"/>
                </a:lnTo>
                <a:lnTo>
                  <a:pt x="35055" y="18226"/>
                </a:lnTo>
                <a:lnTo>
                  <a:pt x="25152" y="18226"/>
                </a:lnTo>
                <a:lnTo>
                  <a:pt x="11630" y="0"/>
                </a:lnTo>
                <a:close/>
              </a:path>
              <a:path w="49530" h="51435">
                <a:moveTo>
                  <a:pt x="34657" y="31073"/>
                </a:moveTo>
                <a:lnTo>
                  <a:pt x="24787" y="31073"/>
                </a:lnTo>
                <a:lnTo>
                  <a:pt x="39584" y="51168"/>
                </a:lnTo>
                <a:lnTo>
                  <a:pt x="49433" y="51168"/>
                </a:lnTo>
                <a:lnTo>
                  <a:pt x="34657" y="31073"/>
                </a:lnTo>
                <a:close/>
              </a:path>
              <a:path w="49530" h="51435">
                <a:moveTo>
                  <a:pt x="48568" y="0"/>
                </a:moveTo>
                <a:lnTo>
                  <a:pt x="38675" y="0"/>
                </a:lnTo>
                <a:lnTo>
                  <a:pt x="25152" y="18226"/>
                </a:lnTo>
                <a:lnTo>
                  <a:pt x="35055" y="18226"/>
                </a:lnTo>
                <a:lnTo>
                  <a:pt x="48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85080" y="3002678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14742" y="20812"/>
                </a:moveTo>
                <a:lnTo>
                  <a:pt x="6068" y="20812"/>
                </a:lnTo>
                <a:lnTo>
                  <a:pt x="6068" y="55412"/>
                </a:lnTo>
                <a:lnTo>
                  <a:pt x="7321" y="59835"/>
                </a:lnTo>
                <a:lnTo>
                  <a:pt x="12325" y="64694"/>
                </a:lnTo>
                <a:lnTo>
                  <a:pt x="16863" y="65910"/>
                </a:lnTo>
                <a:lnTo>
                  <a:pt x="32086" y="65910"/>
                </a:lnTo>
                <a:lnTo>
                  <a:pt x="32086" y="58972"/>
                </a:lnTo>
                <a:lnTo>
                  <a:pt x="19927" y="58972"/>
                </a:lnTo>
                <a:lnTo>
                  <a:pt x="17595" y="58371"/>
                </a:lnTo>
                <a:lnTo>
                  <a:pt x="16449" y="57170"/>
                </a:lnTo>
                <a:lnTo>
                  <a:pt x="15311" y="55959"/>
                </a:lnTo>
                <a:lnTo>
                  <a:pt x="14742" y="53235"/>
                </a:lnTo>
                <a:lnTo>
                  <a:pt x="14742" y="20812"/>
                </a:lnTo>
                <a:close/>
              </a:path>
              <a:path w="32385" h="66039">
                <a:moveTo>
                  <a:pt x="32086" y="14742"/>
                </a:moveTo>
                <a:lnTo>
                  <a:pt x="0" y="14742"/>
                </a:lnTo>
                <a:lnTo>
                  <a:pt x="0" y="20812"/>
                </a:lnTo>
                <a:lnTo>
                  <a:pt x="32086" y="20812"/>
                </a:lnTo>
                <a:lnTo>
                  <a:pt x="32086" y="14742"/>
                </a:lnTo>
                <a:close/>
              </a:path>
              <a:path w="32385" h="66039">
                <a:moveTo>
                  <a:pt x="14742" y="0"/>
                </a:moveTo>
                <a:lnTo>
                  <a:pt x="6068" y="0"/>
                </a:lnTo>
                <a:lnTo>
                  <a:pt x="6068" y="14742"/>
                </a:lnTo>
                <a:lnTo>
                  <a:pt x="14742" y="14742"/>
                </a:lnTo>
                <a:lnTo>
                  <a:pt x="1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63563" y="127591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278992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229461" y="124972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0" y="0"/>
                </a:moveTo>
                <a:lnTo>
                  <a:pt x="13093" y="26187"/>
                </a:lnTo>
                <a:lnTo>
                  <a:pt x="0" y="52379"/>
                </a:lnTo>
                <a:lnTo>
                  <a:pt x="52379" y="261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229461" y="124972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52379" y="26187"/>
                </a:moveTo>
                <a:lnTo>
                  <a:pt x="0" y="52379"/>
                </a:lnTo>
                <a:lnTo>
                  <a:pt x="13093" y="26187"/>
                </a:lnTo>
                <a:lnTo>
                  <a:pt x="0" y="0"/>
                </a:lnTo>
                <a:lnTo>
                  <a:pt x="52379" y="26187"/>
                </a:lnTo>
                <a:close/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58847" y="2454106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278992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224745" y="242791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0" y="0"/>
                </a:moveTo>
                <a:lnTo>
                  <a:pt x="13093" y="26187"/>
                </a:lnTo>
                <a:lnTo>
                  <a:pt x="0" y="52379"/>
                </a:lnTo>
                <a:lnTo>
                  <a:pt x="52379" y="261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24745" y="242791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52379" y="26187"/>
                </a:moveTo>
                <a:lnTo>
                  <a:pt x="0" y="52379"/>
                </a:lnTo>
                <a:lnTo>
                  <a:pt x="13093" y="26187"/>
                </a:lnTo>
                <a:lnTo>
                  <a:pt x="0" y="0"/>
                </a:lnTo>
                <a:lnTo>
                  <a:pt x="52379" y="26187"/>
                </a:lnTo>
                <a:close/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08141" y="767832"/>
            <a:ext cx="4445" cy="158750"/>
          </a:xfrm>
          <a:custGeom>
            <a:avLst/>
            <a:gdLst/>
            <a:ahLst/>
            <a:cxnLst/>
            <a:rect l="l" t="t" r="r" b="b"/>
            <a:pathLst>
              <a:path w="4444" h="158750">
                <a:moveTo>
                  <a:pt x="3965" y="0"/>
                </a:moveTo>
                <a:lnTo>
                  <a:pt x="0" y="158538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782286" y="91262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0" y="0"/>
                </a:moveTo>
                <a:lnTo>
                  <a:pt x="24872" y="53018"/>
                </a:lnTo>
                <a:lnTo>
                  <a:pt x="45752" y="13748"/>
                </a:lnTo>
                <a:lnTo>
                  <a:pt x="25855" y="13748"/>
                </a:lnTo>
                <a:lnTo>
                  <a:pt x="0" y="0"/>
                </a:lnTo>
                <a:close/>
              </a:path>
              <a:path w="52705" h="53340">
                <a:moveTo>
                  <a:pt x="52364" y="1311"/>
                </a:moveTo>
                <a:lnTo>
                  <a:pt x="25855" y="13748"/>
                </a:lnTo>
                <a:lnTo>
                  <a:pt x="45752" y="13748"/>
                </a:lnTo>
                <a:lnTo>
                  <a:pt x="52364" y="1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782286" y="91262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4872" y="53018"/>
                </a:moveTo>
                <a:lnTo>
                  <a:pt x="0" y="0"/>
                </a:lnTo>
                <a:lnTo>
                  <a:pt x="25855" y="13748"/>
                </a:lnTo>
                <a:lnTo>
                  <a:pt x="52364" y="1311"/>
                </a:lnTo>
                <a:lnTo>
                  <a:pt x="24872" y="53018"/>
                </a:lnTo>
                <a:close/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808289" y="1567789"/>
            <a:ext cx="4445" cy="158750"/>
          </a:xfrm>
          <a:custGeom>
            <a:avLst/>
            <a:gdLst/>
            <a:ahLst/>
            <a:cxnLst/>
            <a:rect l="l" t="t" r="r" b="b"/>
            <a:pathLst>
              <a:path w="4444" h="158750">
                <a:moveTo>
                  <a:pt x="3961" y="0"/>
                </a:moveTo>
                <a:lnTo>
                  <a:pt x="0" y="158534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782434" y="171257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24872" y="53018"/>
                </a:lnTo>
                <a:lnTo>
                  <a:pt x="45754" y="13744"/>
                </a:lnTo>
                <a:lnTo>
                  <a:pt x="25855" y="13744"/>
                </a:lnTo>
                <a:lnTo>
                  <a:pt x="0" y="0"/>
                </a:lnTo>
                <a:close/>
              </a:path>
              <a:path w="52705" h="53339">
                <a:moveTo>
                  <a:pt x="52364" y="1311"/>
                </a:moveTo>
                <a:lnTo>
                  <a:pt x="25855" y="13744"/>
                </a:lnTo>
                <a:lnTo>
                  <a:pt x="45754" y="13744"/>
                </a:lnTo>
                <a:lnTo>
                  <a:pt x="52364" y="1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82434" y="171257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24872" y="53018"/>
                </a:moveTo>
                <a:lnTo>
                  <a:pt x="0" y="0"/>
                </a:lnTo>
                <a:lnTo>
                  <a:pt x="25855" y="13744"/>
                </a:lnTo>
                <a:lnTo>
                  <a:pt x="52364" y="1311"/>
                </a:lnTo>
                <a:lnTo>
                  <a:pt x="24872" y="53018"/>
                </a:lnTo>
                <a:close/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809335" y="2748415"/>
            <a:ext cx="4445" cy="158750"/>
          </a:xfrm>
          <a:custGeom>
            <a:avLst/>
            <a:gdLst/>
            <a:ahLst/>
            <a:cxnLst/>
            <a:rect l="l" t="t" r="r" b="b"/>
            <a:pathLst>
              <a:path w="4444" h="158750">
                <a:moveTo>
                  <a:pt x="3965" y="0"/>
                </a:moveTo>
                <a:lnTo>
                  <a:pt x="0" y="158535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83480" y="2893206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24875" y="53017"/>
                </a:lnTo>
                <a:lnTo>
                  <a:pt x="45753" y="13744"/>
                </a:lnTo>
                <a:lnTo>
                  <a:pt x="25855" y="13744"/>
                </a:lnTo>
                <a:lnTo>
                  <a:pt x="0" y="0"/>
                </a:lnTo>
                <a:close/>
              </a:path>
              <a:path w="52705" h="53339">
                <a:moveTo>
                  <a:pt x="52364" y="1309"/>
                </a:moveTo>
                <a:lnTo>
                  <a:pt x="25855" y="13744"/>
                </a:lnTo>
                <a:lnTo>
                  <a:pt x="45753" y="13744"/>
                </a:lnTo>
                <a:lnTo>
                  <a:pt x="52364" y="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783480" y="2893206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24875" y="53017"/>
                </a:moveTo>
                <a:lnTo>
                  <a:pt x="0" y="0"/>
                </a:lnTo>
                <a:lnTo>
                  <a:pt x="25855" y="13744"/>
                </a:lnTo>
                <a:lnTo>
                  <a:pt x="52364" y="1309"/>
                </a:lnTo>
                <a:lnTo>
                  <a:pt x="24875" y="53017"/>
                </a:lnTo>
                <a:close/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41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28189">
              <a:lnSpc>
                <a:spcPct val="100000"/>
              </a:lnSpc>
            </a:pPr>
            <a:r>
              <a:rPr dirty="0" spc="-75"/>
              <a:t>Semn</a:t>
            </a:r>
            <a:r>
              <a:rPr dirty="0" spc="-10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55"/>
              <a:t>veri</a:t>
            </a:r>
            <a:r>
              <a:rPr dirty="0" sz="1200" spc="-20"/>
              <a:t>fi</a:t>
            </a:r>
            <a:r>
              <a:rPr dirty="0" sz="1200" spc="-50"/>
              <a:t>c</a:t>
            </a:r>
            <a:r>
              <a:rPr dirty="0" sz="1200" spc="-100"/>
              <a:t>a</a:t>
            </a:r>
            <a:r>
              <a:rPr dirty="0" sz="1200" spc="-75"/>
              <a:t>re</a:t>
            </a:r>
            <a:r>
              <a:rPr dirty="0" sz="1200" spc="15"/>
              <a:t> </a:t>
            </a:r>
            <a:r>
              <a:rPr dirty="0" sz="1200" spc="-55"/>
              <a:t>cu</a:t>
            </a:r>
            <a:r>
              <a:rPr dirty="0" sz="1200" spc="10"/>
              <a:t> </a:t>
            </a:r>
            <a:r>
              <a:rPr dirty="0" sz="1200" spc="-55"/>
              <a:t>chei</a:t>
            </a:r>
            <a:r>
              <a:rPr dirty="0" sz="1200" spc="10"/>
              <a:t> </a:t>
            </a:r>
            <a:r>
              <a:rPr dirty="0" sz="1200" spc="-50"/>
              <a:t>publice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5802" y="714863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4">
                <a:moveTo>
                  <a:pt x="7839" y="1566"/>
                </a:moveTo>
                <a:lnTo>
                  <a:pt x="0" y="1566"/>
                </a:lnTo>
                <a:lnTo>
                  <a:pt x="0" y="65055"/>
                </a:lnTo>
                <a:lnTo>
                  <a:pt x="7839" y="65055"/>
                </a:lnTo>
                <a:lnTo>
                  <a:pt x="7839" y="41540"/>
                </a:lnTo>
                <a:lnTo>
                  <a:pt x="13539" y="41540"/>
                </a:lnTo>
                <a:lnTo>
                  <a:pt x="8954" y="34937"/>
                </a:lnTo>
                <a:lnTo>
                  <a:pt x="7839" y="30428"/>
                </a:lnTo>
                <a:lnTo>
                  <a:pt x="7839" y="18948"/>
                </a:lnTo>
                <a:lnTo>
                  <a:pt x="8954" y="14445"/>
                </a:lnTo>
                <a:lnTo>
                  <a:pt x="13413" y="7906"/>
                </a:lnTo>
                <a:lnTo>
                  <a:pt x="13545" y="7835"/>
                </a:lnTo>
                <a:lnTo>
                  <a:pt x="7839" y="7835"/>
                </a:lnTo>
                <a:lnTo>
                  <a:pt x="7839" y="1566"/>
                </a:lnTo>
                <a:close/>
              </a:path>
              <a:path w="41275" h="65404">
                <a:moveTo>
                  <a:pt x="13539" y="41540"/>
                </a:moveTo>
                <a:lnTo>
                  <a:pt x="7839" y="41540"/>
                </a:lnTo>
                <a:lnTo>
                  <a:pt x="9399" y="44196"/>
                </a:lnTo>
                <a:lnTo>
                  <a:pt x="11366" y="46166"/>
                </a:lnTo>
                <a:lnTo>
                  <a:pt x="16119" y="48738"/>
                </a:lnTo>
                <a:lnTo>
                  <a:pt x="18961" y="49380"/>
                </a:lnTo>
                <a:lnTo>
                  <a:pt x="27746" y="49380"/>
                </a:lnTo>
                <a:lnTo>
                  <a:pt x="32195" y="47112"/>
                </a:lnTo>
                <a:lnTo>
                  <a:pt x="35219" y="43107"/>
                </a:lnTo>
                <a:lnTo>
                  <a:pt x="16476" y="43107"/>
                </a:lnTo>
                <a:lnTo>
                  <a:pt x="13539" y="41540"/>
                </a:lnTo>
                <a:close/>
              </a:path>
              <a:path w="41275" h="65404">
                <a:moveTo>
                  <a:pt x="35207" y="6269"/>
                </a:moveTo>
                <a:lnTo>
                  <a:pt x="24282" y="6269"/>
                </a:lnTo>
                <a:lnTo>
                  <a:pt x="27348" y="7906"/>
                </a:lnTo>
                <a:lnTo>
                  <a:pt x="31807" y="14445"/>
                </a:lnTo>
                <a:lnTo>
                  <a:pt x="32920" y="18948"/>
                </a:lnTo>
                <a:lnTo>
                  <a:pt x="32920" y="30428"/>
                </a:lnTo>
                <a:lnTo>
                  <a:pt x="31807" y="34937"/>
                </a:lnTo>
                <a:lnTo>
                  <a:pt x="27348" y="41474"/>
                </a:lnTo>
                <a:lnTo>
                  <a:pt x="24282" y="43107"/>
                </a:lnTo>
                <a:lnTo>
                  <a:pt x="35219" y="43107"/>
                </a:lnTo>
                <a:lnTo>
                  <a:pt x="39045" y="38043"/>
                </a:lnTo>
                <a:lnTo>
                  <a:pt x="40759" y="32078"/>
                </a:lnTo>
                <a:lnTo>
                  <a:pt x="40759" y="17301"/>
                </a:lnTo>
                <a:lnTo>
                  <a:pt x="39045" y="11339"/>
                </a:lnTo>
                <a:lnTo>
                  <a:pt x="35207" y="6269"/>
                </a:lnTo>
                <a:close/>
              </a:path>
              <a:path w="41275" h="65404">
                <a:moveTo>
                  <a:pt x="27746" y="0"/>
                </a:moveTo>
                <a:lnTo>
                  <a:pt x="18961" y="0"/>
                </a:lnTo>
                <a:lnTo>
                  <a:pt x="16119" y="644"/>
                </a:lnTo>
                <a:lnTo>
                  <a:pt x="11366" y="3216"/>
                </a:lnTo>
                <a:lnTo>
                  <a:pt x="9399" y="5183"/>
                </a:lnTo>
                <a:lnTo>
                  <a:pt x="7839" y="7835"/>
                </a:lnTo>
                <a:lnTo>
                  <a:pt x="13545" y="7835"/>
                </a:lnTo>
                <a:lnTo>
                  <a:pt x="16476" y="6269"/>
                </a:lnTo>
                <a:lnTo>
                  <a:pt x="35207" y="6269"/>
                </a:lnTo>
                <a:lnTo>
                  <a:pt x="32195" y="2271"/>
                </a:lnTo>
                <a:lnTo>
                  <a:pt x="2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3874" y="699185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0"/>
                </a:moveTo>
                <a:lnTo>
                  <a:pt x="0" y="63487"/>
                </a:lnTo>
              </a:path>
            </a:pathLst>
          </a:custGeom>
          <a:ln w="7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60470" y="714863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5" h="49529">
                <a:moveTo>
                  <a:pt x="34388" y="6269"/>
                </a:moveTo>
                <a:lnTo>
                  <a:pt x="21797" y="6269"/>
                </a:lnTo>
                <a:lnTo>
                  <a:pt x="24953" y="7294"/>
                </a:lnTo>
                <a:lnTo>
                  <a:pt x="29442" y="11383"/>
                </a:lnTo>
                <a:lnTo>
                  <a:pt x="30568" y="14272"/>
                </a:lnTo>
                <a:lnTo>
                  <a:pt x="30568" y="18811"/>
                </a:lnTo>
                <a:lnTo>
                  <a:pt x="13640" y="18811"/>
                </a:lnTo>
                <a:lnTo>
                  <a:pt x="8537" y="20140"/>
                </a:lnTo>
                <a:lnTo>
                  <a:pt x="1706" y="25454"/>
                </a:lnTo>
                <a:lnTo>
                  <a:pt x="0" y="29399"/>
                </a:lnTo>
                <a:lnTo>
                  <a:pt x="0" y="39115"/>
                </a:lnTo>
                <a:lnTo>
                  <a:pt x="1356" y="42696"/>
                </a:lnTo>
                <a:lnTo>
                  <a:pt x="6783" y="48043"/>
                </a:lnTo>
                <a:lnTo>
                  <a:pt x="10441" y="49380"/>
                </a:lnTo>
                <a:lnTo>
                  <a:pt x="18677" y="49380"/>
                </a:lnTo>
                <a:lnTo>
                  <a:pt x="21757" y="48742"/>
                </a:lnTo>
                <a:lnTo>
                  <a:pt x="26787" y="46193"/>
                </a:lnTo>
                <a:lnTo>
                  <a:pt x="28885" y="44219"/>
                </a:lnTo>
                <a:lnTo>
                  <a:pt x="29584" y="43107"/>
                </a:lnTo>
                <a:lnTo>
                  <a:pt x="14365" y="43107"/>
                </a:lnTo>
                <a:lnTo>
                  <a:pt x="12061" y="42289"/>
                </a:lnTo>
                <a:lnTo>
                  <a:pt x="8680" y="38999"/>
                </a:lnTo>
                <a:lnTo>
                  <a:pt x="7835" y="36767"/>
                </a:lnTo>
                <a:lnTo>
                  <a:pt x="7835" y="30441"/>
                </a:lnTo>
                <a:lnTo>
                  <a:pt x="8964" y="27949"/>
                </a:lnTo>
                <a:lnTo>
                  <a:pt x="13470" y="25027"/>
                </a:lnTo>
                <a:lnTo>
                  <a:pt x="17518" y="24295"/>
                </a:lnTo>
                <a:lnTo>
                  <a:pt x="38404" y="24295"/>
                </a:lnTo>
                <a:lnTo>
                  <a:pt x="38404" y="14215"/>
                </a:lnTo>
                <a:lnTo>
                  <a:pt x="36774" y="8847"/>
                </a:lnTo>
                <a:lnTo>
                  <a:pt x="34388" y="6269"/>
                </a:lnTo>
                <a:close/>
              </a:path>
              <a:path w="38735" h="49529">
                <a:moveTo>
                  <a:pt x="38404" y="41540"/>
                </a:moveTo>
                <a:lnTo>
                  <a:pt x="30568" y="41540"/>
                </a:lnTo>
                <a:lnTo>
                  <a:pt x="30568" y="47810"/>
                </a:lnTo>
                <a:lnTo>
                  <a:pt x="38404" y="47810"/>
                </a:lnTo>
                <a:lnTo>
                  <a:pt x="38404" y="41540"/>
                </a:lnTo>
                <a:close/>
              </a:path>
              <a:path w="38735" h="49529">
                <a:moveTo>
                  <a:pt x="38404" y="24295"/>
                </a:moveTo>
                <a:lnTo>
                  <a:pt x="30568" y="24295"/>
                </a:lnTo>
                <a:lnTo>
                  <a:pt x="30568" y="31239"/>
                </a:lnTo>
                <a:lnTo>
                  <a:pt x="29352" y="35364"/>
                </a:lnTo>
                <a:lnTo>
                  <a:pt x="24502" y="41560"/>
                </a:lnTo>
                <a:lnTo>
                  <a:pt x="21289" y="43107"/>
                </a:lnTo>
                <a:lnTo>
                  <a:pt x="29584" y="43107"/>
                </a:lnTo>
                <a:lnTo>
                  <a:pt x="30568" y="41540"/>
                </a:lnTo>
                <a:lnTo>
                  <a:pt x="38404" y="41540"/>
                </a:lnTo>
                <a:lnTo>
                  <a:pt x="38404" y="24295"/>
                </a:lnTo>
                <a:close/>
              </a:path>
              <a:path w="38735" h="49529">
                <a:moveTo>
                  <a:pt x="25301" y="0"/>
                </a:moveTo>
                <a:lnTo>
                  <a:pt x="16236" y="0"/>
                </a:lnTo>
                <a:lnTo>
                  <a:pt x="13721" y="260"/>
                </a:lnTo>
                <a:lnTo>
                  <a:pt x="8550" y="1305"/>
                </a:lnTo>
                <a:lnTo>
                  <a:pt x="5885" y="2090"/>
                </a:lnTo>
                <a:lnTo>
                  <a:pt x="3133" y="3136"/>
                </a:lnTo>
                <a:lnTo>
                  <a:pt x="3133" y="10190"/>
                </a:lnTo>
                <a:lnTo>
                  <a:pt x="5394" y="8881"/>
                </a:lnTo>
                <a:lnTo>
                  <a:pt x="7745" y="7902"/>
                </a:lnTo>
                <a:lnTo>
                  <a:pt x="12638" y="6596"/>
                </a:lnTo>
                <a:lnTo>
                  <a:pt x="15150" y="6269"/>
                </a:lnTo>
                <a:lnTo>
                  <a:pt x="34388" y="6269"/>
                </a:lnTo>
                <a:lnTo>
                  <a:pt x="30241" y="1770"/>
                </a:lnTo>
                <a:lnTo>
                  <a:pt x="25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15865" y="699184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5" y="17244"/>
                </a:moveTo>
                <a:lnTo>
                  <a:pt x="0" y="17244"/>
                </a:lnTo>
                <a:lnTo>
                  <a:pt x="0" y="63488"/>
                </a:lnTo>
                <a:lnTo>
                  <a:pt x="7835" y="63488"/>
                </a:lnTo>
                <a:lnTo>
                  <a:pt x="7835" y="17244"/>
                </a:lnTo>
                <a:close/>
              </a:path>
              <a:path w="8255" h="63500">
                <a:moveTo>
                  <a:pt x="7835" y="0"/>
                </a:moveTo>
                <a:lnTo>
                  <a:pt x="0" y="0"/>
                </a:lnTo>
                <a:lnTo>
                  <a:pt x="0" y="9409"/>
                </a:lnTo>
                <a:lnTo>
                  <a:pt x="7835" y="9409"/>
                </a:lnTo>
                <a:lnTo>
                  <a:pt x="7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39513" y="714863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59">
                <a:moveTo>
                  <a:pt x="7835" y="1566"/>
                </a:moveTo>
                <a:lnTo>
                  <a:pt x="0" y="1566"/>
                </a:lnTo>
                <a:lnTo>
                  <a:pt x="0" y="47810"/>
                </a:lnTo>
                <a:lnTo>
                  <a:pt x="7835" y="47810"/>
                </a:lnTo>
                <a:lnTo>
                  <a:pt x="7835" y="16854"/>
                </a:lnTo>
                <a:lnTo>
                  <a:pt x="8978" y="13119"/>
                </a:lnTo>
                <a:lnTo>
                  <a:pt x="12741" y="8620"/>
                </a:lnTo>
                <a:lnTo>
                  <a:pt x="7835" y="8620"/>
                </a:lnTo>
                <a:lnTo>
                  <a:pt x="7835" y="1566"/>
                </a:lnTo>
                <a:close/>
              </a:path>
              <a:path w="38735" h="48259">
                <a:moveTo>
                  <a:pt x="35377" y="6269"/>
                </a:moveTo>
                <a:lnTo>
                  <a:pt x="23965" y="6269"/>
                </a:lnTo>
                <a:lnTo>
                  <a:pt x="26443" y="7418"/>
                </a:lnTo>
                <a:lnTo>
                  <a:pt x="29743" y="11997"/>
                </a:lnTo>
                <a:lnTo>
                  <a:pt x="30568" y="15444"/>
                </a:lnTo>
                <a:lnTo>
                  <a:pt x="30568" y="47810"/>
                </a:lnTo>
                <a:lnTo>
                  <a:pt x="38404" y="47810"/>
                </a:lnTo>
                <a:lnTo>
                  <a:pt x="38404" y="13303"/>
                </a:lnTo>
                <a:lnTo>
                  <a:pt x="37065" y="8380"/>
                </a:lnTo>
                <a:lnTo>
                  <a:pt x="35377" y="6269"/>
                </a:lnTo>
                <a:close/>
              </a:path>
              <a:path w="38735" h="48259">
                <a:moveTo>
                  <a:pt x="27759" y="0"/>
                </a:moveTo>
                <a:lnTo>
                  <a:pt x="19365" y="0"/>
                </a:lnTo>
                <a:lnTo>
                  <a:pt x="16570" y="714"/>
                </a:lnTo>
                <a:lnTo>
                  <a:pt x="11727" y="3570"/>
                </a:lnTo>
                <a:lnTo>
                  <a:pt x="9626" y="5731"/>
                </a:lnTo>
                <a:lnTo>
                  <a:pt x="7835" y="8620"/>
                </a:lnTo>
                <a:lnTo>
                  <a:pt x="12741" y="8620"/>
                </a:lnTo>
                <a:lnTo>
                  <a:pt x="13560" y="7642"/>
                </a:lnTo>
                <a:lnTo>
                  <a:pt x="16690" y="6269"/>
                </a:lnTo>
                <a:lnTo>
                  <a:pt x="35377" y="6269"/>
                </a:lnTo>
                <a:lnTo>
                  <a:pt x="31710" y="1676"/>
                </a:lnTo>
                <a:lnTo>
                  <a:pt x="27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5373" y="703105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10" h="59690">
                <a:moveTo>
                  <a:pt x="13323" y="18811"/>
                </a:moveTo>
                <a:lnTo>
                  <a:pt x="5484" y="18811"/>
                </a:lnTo>
                <a:lnTo>
                  <a:pt x="5484" y="50081"/>
                </a:lnTo>
                <a:lnTo>
                  <a:pt x="6616" y="54079"/>
                </a:lnTo>
                <a:lnTo>
                  <a:pt x="11139" y="58468"/>
                </a:lnTo>
                <a:lnTo>
                  <a:pt x="15240" y="59567"/>
                </a:lnTo>
                <a:lnTo>
                  <a:pt x="28998" y="59567"/>
                </a:lnTo>
                <a:lnTo>
                  <a:pt x="28998" y="53297"/>
                </a:lnTo>
                <a:lnTo>
                  <a:pt x="18009" y="53297"/>
                </a:lnTo>
                <a:lnTo>
                  <a:pt x="15902" y="52753"/>
                </a:lnTo>
                <a:lnTo>
                  <a:pt x="14866" y="51668"/>
                </a:lnTo>
                <a:lnTo>
                  <a:pt x="13838" y="50575"/>
                </a:lnTo>
                <a:lnTo>
                  <a:pt x="13323" y="48114"/>
                </a:lnTo>
                <a:lnTo>
                  <a:pt x="13323" y="18811"/>
                </a:lnTo>
                <a:close/>
              </a:path>
              <a:path w="29210" h="59690">
                <a:moveTo>
                  <a:pt x="28998" y="13323"/>
                </a:moveTo>
                <a:lnTo>
                  <a:pt x="0" y="13323"/>
                </a:lnTo>
                <a:lnTo>
                  <a:pt x="0" y="18811"/>
                </a:lnTo>
                <a:lnTo>
                  <a:pt x="28998" y="18811"/>
                </a:lnTo>
                <a:lnTo>
                  <a:pt x="28998" y="13323"/>
                </a:lnTo>
                <a:close/>
              </a:path>
              <a:path w="29210" h="59690">
                <a:moveTo>
                  <a:pt x="13323" y="0"/>
                </a:moveTo>
                <a:lnTo>
                  <a:pt x="5484" y="0"/>
                </a:lnTo>
                <a:lnTo>
                  <a:pt x="5484" y="13323"/>
                </a:lnTo>
                <a:lnTo>
                  <a:pt x="13323" y="13323"/>
                </a:lnTo>
                <a:lnTo>
                  <a:pt x="13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51303" y="714863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29">
                <a:moveTo>
                  <a:pt x="28527" y="0"/>
                </a:moveTo>
                <a:lnTo>
                  <a:pt x="15538" y="0"/>
                </a:lnTo>
                <a:lnTo>
                  <a:pt x="10090" y="2261"/>
                </a:lnTo>
                <a:lnTo>
                  <a:pt x="2017" y="11299"/>
                </a:lnTo>
                <a:lnTo>
                  <a:pt x="0" y="17405"/>
                </a:lnTo>
                <a:lnTo>
                  <a:pt x="0" y="32552"/>
                </a:lnTo>
                <a:lnTo>
                  <a:pt x="2134" y="38457"/>
                </a:lnTo>
                <a:lnTo>
                  <a:pt x="10684" y="47195"/>
                </a:lnTo>
                <a:lnTo>
                  <a:pt x="16480" y="49380"/>
                </a:lnTo>
                <a:lnTo>
                  <a:pt x="26717" y="49380"/>
                </a:lnTo>
                <a:lnTo>
                  <a:pt x="29599" y="49109"/>
                </a:lnTo>
                <a:lnTo>
                  <a:pt x="35281" y="48040"/>
                </a:lnTo>
                <a:lnTo>
                  <a:pt x="38053" y="47265"/>
                </a:lnTo>
                <a:lnTo>
                  <a:pt x="40755" y="46243"/>
                </a:lnTo>
                <a:lnTo>
                  <a:pt x="40755" y="43107"/>
                </a:lnTo>
                <a:lnTo>
                  <a:pt x="19232" y="43107"/>
                </a:lnTo>
                <a:lnTo>
                  <a:pt x="15331" y="41637"/>
                </a:lnTo>
                <a:lnTo>
                  <a:pt x="9729" y="35759"/>
                </a:lnTo>
                <a:lnTo>
                  <a:pt x="8163" y="31483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4"/>
                </a:lnTo>
                <a:lnTo>
                  <a:pt x="8083" y="20414"/>
                </a:lnTo>
                <a:lnTo>
                  <a:pt x="8460" y="15932"/>
                </a:lnTo>
                <a:lnTo>
                  <a:pt x="9886" y="12455"/>
                </a:lnTo>
                <a:lnTo>
                  <a:pt x="14853" y="7508"/>
                </a:lnTo>
                <a:lnTo>
                  <a:pt x="18156" y="6269"/>
                </a:lnTo>
                <a:lnTo>
                  <a:pt x="37169" y="6269"/>
                </a:lnTo>
                <a:lnTo>
                  <a:pt x="33384" y="2010"/>
                </a:lnTo>
                <a:lnTo>
                  <a:pt x="28527" y="0"/>
                </a:lnTo>
                <a:close/>
              </a:path>
              <a:path w="42544" h="49529">
                <a:moveTo>
                  <a:pt x="40755" y="39189"/>
                </a:moveTo>
                <a:lnTo>
                  <a:pt x="38080" y="40495"/>
                </a:lnTo>
                <a:lnTo>
                  <a:pt x="35381" y="41474"/>
                </a:lnTo>
                <a:lnTo>
                  <a:pt x="29943" y="42780"/>
                </a:lnTo>
                <a:lnTo>
                  <a:pt x="27134" y="43107"/>
                </a:lnTo>
                <a:lnTo>
                  <a:pt x="40755" y="43107"/>
                </a:lnTo>
                <a:lnTo>
                  <a:pt x="40755" y="39189"/>
                </a:lnTo>
                <a:close/>
              </a:path>
              <a:path w="42544" h="49529">
                <a:moveTo>
                  <a:pt x="37169" y="6269"/>
                </a:moveTo>
                <a:lnTo>
                  <a:pt x="25939" y="6269"/>
                </a:lnTo>
                <a:lnTo>
                  <a:pt x="28868" y="7548"/>
                </a:lnTo>
                <a:lnTo>
                  <a:pt x="33294" y="12658"/>
                </a:lnTo>
                <a:lnTo>
                  <a:pt x="34429" y="16082"/>
                </a:lnTo>
                <a:lnTo>
                  <a:pt x="34486" y="20377"/>
                </a:lnTo>
                <a:lnTo>
                  <a:pt x="8083" y="20414"/>
                </a:lnTo>
                <a:lnTo>
                  <a:pt x="42325" y="20414"/>
                </a:lnTo>
                <a:lnTo>
                  <a:pt x="42325" y="15521"/>
                </a:lnTo>
                <a:lnTo>
                  <a:pt x="40535" y="10053"/>
                </a:lnTo>
                <a:lnTo>
                  <a:pt x="37169" y="6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00028" y="716429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4">
                <a:moveTo>
                  <a:pt x="10507" y="0"/>
                </a:moveTo>
                <a:lnTo>
                  <a:pt x="1569" y="0"/>
                </a:lnTo>
                <a:lnTo>
                  <a:pt x="17956" y="22044"/>
                </a:lnTo>
                <a:lnTo>
                  <a:pt x="0" y="46243"/>
                </a:lnTo>
                <a:lnTo>
                  <a:pt x="8954" y="46243"/>
                </a:lnTo>
                <a:lnTo>
                  <a:pt x="22402" y="28083"/>
                </a:lnTo>
                <a:lnTo>
                  <a:pt x="31322" y="28083"/>
                </a:lnTo>
                <a:lnTo>
                  <a:pt x="27215" y="22498"/>
                </a:lnTo>
                <a:lnTo>
                  <a:pt x="31682" y="16473"/>
                </a:lnTo>
                <a:lnTo>
                  <a:pt x="22732" y="16473"/>
                </a:lnTo>
                <a:lnTo>
                  <a:pt x="10507" y="0"/>
                </a:lnTo>
                <a:close/>
              </a:path>
              <a:path w="45085" h="46354">
                <a:moveTo>
                  <a:pt x="31322" y="28083"/>
                </a:moveTo>
                <a:lnTo>
                  <a:pt x="22402" y="28083"/>
                </a:lnTo>
                <a:lnTo>
                  <a:pt x="35775" y="46243"/>
                </a:lnTo>
                <a:lnTo>
                  <a:pt x="44680" y="46243"/>
                </a:lnTo>
                <a:lnTo>
                  <a:pt x="31322" y="28083"/>
                </a:lnTo>
                <a:close/>
              </a:path>
              <a:path w="45085" h="46354">
                <a:moveTo>
                  <a:pt x="43895" y="0"/>
                </a:moveTo>
                <a:lnTo>
                  <a:pt x="34954" y="0"/>
                </a:lnTo>
                <a:lnTo>
                  <a:pt x="22732" y="16473"/>
                </a:lnTo>
                <a:lnTo>
                  <a:pt x="31682" y="16473"/>
                </a:lnTo>
                <a:lnTo>
                  <a:pt x="43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0638" y="703105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10" h="59690">
                <a:moveTo>
                  <a:pt x="13323" y="18811"/>
                </a:moveTo>
                <a:lnTo>
                  <a:pt x="5484" y="18811"/>
                </a:lnTo>
                <a:lnTo>
                  <a:pt x="5484" y="50081"/>
                </a:lnTo>
                <a:lnTo>
                  <a:pt x="6613" y="54079"/>
                </a:lnTo>
                <a:lnTo>
                  <a:pt x="11139" y="58468"/>
                </a:lnTo>
                <a:lnTo>
                  <a:pt x="15240" y="59567"/>
                </a:lnTo>
                <a:lnTo>
                  <a:pt x="28998" y="59567"/>
                </a:lnTo>
                <a:lnTo>
                  <a:pt x="28998" y="53297"/>
                </a:lnTo>
                <a:lnTo>
                  <a:pt x="18009" y="53297"/>
                </a:lnTo>
                <a:lnTo>
                  <a:pt x="15902" y="52753"/>
                </a:lnTo>
                <a:lnTo>
                  <a:pt x="14866" y="51668"/>
                </a:lnTo>
                <a:lnTo>
                  <a:pt x="13838" y="50575"/>
                </a:lnTo>
                <a:lnTo>
                  <a:pt x="13323" y="48114"/>
                </a:lnTo>
                <a:lnTo>
                  <a:pt x="13323" y="18811"/>
                </a:lnTo>
                <a:close/>
              </a:path>
              <a:path w="29210" h="59690">
                <a:moveTo>
                  <a:pt x="28998" y="13323"/>
                </a:moveTo>
                <a:lnTo>
                  <a:pt x="0" y="13323"/>
                </a:lnTo>
                <a:lnTo>
                  <a:pt x="0" y="18811"/>
                </a:lnTo>
                <a:lnTo>
                  <a:pt x="28998" y="18811"/>
                </a:lnTo>
                <a:lnTo>
                  <a:pt x="28998" y="13323"/>
                </a:lnTo>
                <a:close/>
              </a:path>
              <a:path w="29210" h="59690">
                <a:moveTo>
                  <a:pt x="13323" y="0"/>
                </a:moveTo>
                <a:lnTo>
                  <a:pt x="5484" y="0"/>
                </a:lnTo>
                <a:lnTo>
                  <a:pt x="5484" y="13323"/>
                </a:lnTo>
                <a:lnTo>
                  <a:pt x="13323" y="13323"/>
                </a:lnTo>
                <a:lnTo>
                  <a:pt x="13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6909" y="841966"/>
            <a:ext cx="1030311" cy="173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9838" y="1288612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7838" y="1569"/>
                </a:moveTo>
                <a:lnTo>
                  <a:pt x="0" y="1569"/>
                </a:lnTo>
                <a:lnTo>
                  <a:pt x="0" y="65058"/>
                </a:lnTo>
                <a:lnTo>
                  <a:pt x="7838" y="65058"/>
                </a:lnTo>
                <a:lnTo>
                  <a:pt x="7838" y="41544"/>
                </a:lnTo>
                <a:lnTo>
                  <a:pt x="13536" y="41544"/>
                </a:lnTo>
                <a:lnTo>
                  <a:pt x="8953" y="34937"/>
                </a:lnTo>
                <a:lnTo>
                  <a:pt x="7838" y="30431"/>
                </a:lnTo>
                <a:lnTo>
                  <a:pt x="7838" y="18951"/>
                </a:lnTo>
                <a:lnTo>
                  <a:pt x="8953" y="14449"/>
                </a:lnTo>
                <a:lnTo>
                  <a:pt x="13411" y="7909"/>
                </a:lnTo>
                <a:lnTo>
                  <a:pt x="13542" y="7839"/>
                </a:lnTo>
                <a:lnTo>
                  <a:pt x="7838" y="7839"/>
                </a:lnTo>
                <a:lnTo>
                  <a:pt x="7838" y="1569"/>
                </a:lnTo>
                <a:close/>
              </a:path>
              <a:path w="41275" h="65405">
                <a:moveTo>
                  <a:pt x="13536" y="41544"/>
                </a:moveTo>
                <a:lnTo>
                  <a:pt x="7838" y="41544"/>
                </a:lnTo>
                <a:lnTo>
                  <a:pt x="9397" y="44196"/>
                </a:lnTo>
                <a:lnTo>
                  <a:pt x="11365" y="46170"/>
                </a:lnTo>
                <a:lnTo>
                  <a:pt x="16117" y="48742"/>
                </a:lnTo>
                <a:lnTo>
                  <a:pt x="18959" y="49380"/>
                </a:lnTo>
                <a:lnTo>
                  <a:pt x="27743" y="49380"/>
                </a:lnTo>
                <a:lnTo>
                  <a:pt x="32194" y="47115"/>
                </a:lnTo>
                <a:lnTo>
                  <a:pt x="35216" y="43110"/>
                </a:lnTo>
                <a:lnTo>
                  <a:pt x="16476" y="43110"/>
                </a:lnTo>
                <a:lnTo>
                  <a:pt x="13536" y="41544"/>
                </a:lnTo>
                <a:close/>
              </a:path>
              <a:path w="41275" h="65405">
                <a:moveTo>
                  <a:pt x="35209" y="6272"/>
                </a:moveTo>
                <a:lnTo>
                  <a:pt x="24282" y="6272"/>
                </a:lnTo>
                <a:lnTo>
                  <a:pt x="27348" y="7909"/>
                </a:lnTo>
                <a:lnTo>
                  <a:pt x="31805" y="14449"/>
                </a:lnTo>
                <a:lnTo>
                  <a:pt x="32920" y="18951"/>
                </a:lnTo>
                <a:lnTo>
                  <a:pt x="32920" y="30431"/>
                </a:lnTo>
                <a:lnTo>
                  <a:pt x="31805" y="34937"/>
                </a:lnTo>
                <a:lnTo>
                  <a:pt x="27348" y="41477"/>
                </a:lnTo>
                <a:lnTo>
                  <a:pt x="24282" y="43110"/>
                </a:lnTo>
                <a:lnTo>
                  <a:pt x="35216" y="43110"/>
                </a:lnTo>
                <a:lnTo>
                  <a:pt x="39043" y="38043"/>
                </a:lnTo>
                <a:lnTo>
                  <a:pt x="40758" y="32081"/>
                </a:lnTo>
                <a:lnTo>
                  <a:pt x="40758" y="17301"/>
                </a:lnTo>
                <a:lnTo>
                  <a:pt x="39043" y="11342"/>
                </a:lnTo>
                <a:lnTo>
                  <a:pt x="35209" y="6272"/>
                </a:lnTo>
                <a:close/>
              </a:path>
              <a:path w="41275" h="65405">
                <a:moveTo>
                  <a:pt x="27743" y="0"/>
                </a:moveTo>
                <a:lnTo>
                  <a:pt x="18959" y="0"/>
                </a:lnTo>
                <a:lnTo>
                  <a:pt x="16117" y="647"/>
                </a:lnTo>
                <a:lnTo>
                  <a:pt x="11365" y="3219"/>
                </a:lnTo>
                <a:lnTo>
                  <a:pt x="9397" y="5187"/>
                </a:lnTo>
                <a:lnTo>
                  <a:pt x="7838" y="7839"/>
                </a:lnTo>
                <a:lnTo>
                  <a:pt x="13542" y="7839"/>
                </a:lnTo>
                <a:lnTo>
                  <a:pt x="16476" y="6272"/>
                </a:lnTo>
                <a:lnTo>
                  <a:pt x="35209" y="6272"/>
                </a:lnTo>
                <a:lnTo>
                  <a:pt x="32194" y="2271"/>
                </a:lnTo>
                <a:lnTo>
                  <a:pt x="27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93991" y="1288612"/>
            <a:ext cx="26670" cy="48260"/>
          </a:xfrm>
          <a:custGeom>
            <a:avLst/>
            <a:gdLst/>
            <a:ahLst/>
            <a:cxnLst/>
            <a:rect l="l" t="t" r="r" b="b"/>
            <a:pathLst>
              <a:path w="26669" h="48259">
                <a:moveTo>
                  <a:pt x="7838" y="1569"/>
                </a:moveTo>
                <a:lnTo>
                  <a:pt x="0" y="1569"/>
                </a:lnTo>
                <a:lnTo>
                  <a:pt x="0" y="47813"/>
                </a:lnTo>
                <a:lnTo>
                  <a:pt x="7838" y="47813"/>
                </a:lnTo>
                <a:lnTo>
                  <a:pt x="7838" y="18110"/>
                </a:lnTo>
                <a:lnTo>
                  <a:pt x="8949" y="14078"/>
                </a:lnTo>
                <a:lnTo>
                  <a:pt x="13268" y="8624"/>
                </a:lnTo>
                <a:lnTo>
                  <a:pt x="7838" y="8624"/>
                </a:lnTo>
                <a:lnTo>
                  <a:pt x="7838" y="1569"/>
                </a:lnTo>
                <a:close/>
              </a:path>
              <a:path w="26669" h="48259">
                <a:moveTo>
                  <a:pt x="23396" y="0"/>
                </a:moveTo>
                <a:lnTo>
                  <a:pt x="19354" y="0"/>
                </a:lnTo>
                <a:lnTo>
                  <a:pt x="16345" y="711"/>
                </a:lnTo>
                <a:lnTo>
                  <a:pt x="11390" y="3543"/>
                </a:lnTo>
                <a:lnTo>
                  <a:pt x="9381" y="5708"/>
                </a:lnTo>
                <a:lnTo>
                  <a:pt x="7838" y="8624"/>
                </a:lnTo>
                <a:lnTo>
                  <a:pt x="13268" y="8624"/>
                </a:lnTo>
                <a:lnTo>
                  <a:pt x="13398" y="8460"/>
                </a:lnTo>
                <a:lnTo>
                  <a:pt x="16586" y="7057"/>
                </a:lnTo>
                <a:lnTo>
                  <a:pt x="26642" y="7057"/>
                </a:lnTo>
                <a:lnTo>
                  <a:pt x="26612" y="784"/>
                </a:lnTo>
                <a:lnTo>
                  <a:pt x="25862" y="524"/>
                </a:lnTo>
                <a:lnTo>
                  <a:pt x="25179" y="327"/>
                </a:lnTo>
                <a:lnTo>
                  <a:pt x="23954" y="66"/>
                </a:lnTo>
                <a:lnTo>
                  <a:pt x="23396" y="0"/>
                </a:lnTo>
                <a:close/>
              </a:path>
              <a:path w="26669" h="48259">
                <a:moveTo>
                  <a:pt x="26642" y="7057"/>
                </a:moveTo>
                <a:lnTo>
                  <a:pt x="21910" y="7057"/>
                </a:lnTo>
                <a:lnTo>
                  <a:pt x="22983" y="7181"/>
                </a:lnTo>
                <a:lnTo>
                  <a:pt x="24926" y="7688"/>
                </a:lnTo>
                <a:lnTo>
                  <a:pt x="25825" y="8086"/>
                </a:lnTo>
                <a:lnTo>
                  <a:pt x="26650" y="8624"/>
                </a:lnTo>
                <a:lnTo>
                  <a:pt x="26642" y="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8989" y="1272937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8" y="17244"/>
                </a:moveTo>
                <a:lnTo>
                  <a:pt x="0" y="17244"/>
                </a:lnTo>
                <a:lnTo>
                  <a:pt x="0" y="63488"/>
                </a:lnTo>
                <a:lnTo>
                  <a:pt x="7838" y="63488"/>
                </a:lnTo>
                <a:lnTo>
                  <a:pt x="7838" y="17244"/>
                </a:lnTo>
                <a:close/>
              </a:path>
              <a:path w="8255" h="63500">
                <a:moveTo>
                  <a:pt x="7838" y="0"/>
                </a:moveTo>
                <a:lnTo>
                  <a:pt x="0" y="0"/>
                </a:lnTo>
                <a:lnTo>
                  <a:pt x="0" y="9405"/>
                </a:lnTo>
                <a:lnTo>
                  <a:pt x="7838" y="9405"/>
                </a:lnTo>
                <a:lnTo>
                  <a:pt x="78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47150" y="1290182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5">
                <a:moveTo>
                  <a:pt x="7997" y="0"/>
                </a:moveTo>
                <a:lnTo>
                  <a:pt x="0" y="0"/>
                </a:lnTo>
                <a:lnTo>
                  <a:pt x="17219" y="46243"/>
                </a:lnTo>
                <a:lnTo>
                  <a:pt x="27457" y="46243"/>
                </a:lnTo>
                <a:lnTo>
                  <a:pt x="30226" y="38808"/>
                </a:lnTo>
                <a:lnTo>
                  <a:pt x="22338" y="38808"/>
                </a:lnTo>
                <a:lnTo>
                  <a:pt x="7997" y="0"/>
                </a:lnTo>
                <a:close/>
              </a:path>
              <a:path w="45084" h="46355">
                <a:moveTo>
                  <a:pt x="44677" y="0"/>
                </a:moveTo>
                <a:lnTo>
                  <a:pt x="36679" y="0"/>
                </a:lnTo>
                <a:lnTo>
                  <a:pt x="22338" y="38808"/>
                </a:lnTo>
                <a:lnTo>
                  <a:pt x="30226" y="38808"/>
                </a:lnTo>
                <a:lnTo>
                  <a:pt x="44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00107" y="1288612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4" h="49530">
                <a:moveTo>
                  <a:pt x="34390" y="6272"/>
                </a:moveTo>
                <a:lnTo>
                  <a:pt x="21799" y="6272"/>
                </a:lnTo>
                <a:lnTo>
                  <a:pt x="24955" y="7298"/>
                </a:lnTo>
                <a:lnTo>
                  <a:pt x="29444" y="11386"/>
                </a:lnTo>
                <a:lnTo>
                  <a:pt x="30568" y="14272"/>
                </a:lnTo>
                <a:lnTo>
                  <a:pt x="30568" y="18811"/>
                </a:lnTo>
                <a:lnTo>
                  <a:pt x="13643" y="18811"/>
                </a:lnTo>
                <a:lnTo>
                  <a:pt x="8540" y="20144"/>
                </a:lnTo>
                <a:lnTo>
                  <a:pt x="1706" y="25458"/>
                </a:lnTo>
                <a:lnTo>
                  <a:pt x="0" y="29402"/>
                </a:lnTo>
                <a:lnTo>
                  <a:pt x="0" y="39119"/>
                </a:lnTo>
                <a:lnTo>
                  <a:pt x="1355" y="42699"/>
                </a:lnTo>
                <a:lnTo>
                  <a:pt x="6784" y="48047"/>
                </a:lnTo>
                <a:lnTo>
                  <a:pt x="10442" y="49380"/>
                </a:lnTo>
                <a:lnTo>
                  <a:pt x="18681" y="49380"/>
                </a:lnTo>
                <a:lnTo>
                  <a:pt x="21758" y="48745"/>
                </a:lnTo>
                <a:lnTo>
                  <a:pt x="26788" y="46196"/>
                </a:lnTo>
                <a:lnTo>
                  <a:pt x="28886" y="44219"/>
                </a:lnTo>
                <a:lnTo>
                  <a:pt x="29583" y="43110"/>
                </a:lnTo>
                <a:lnTo>
                  <a:pt x="14365" y="43110"/>
                </a:lnTo>
                <a:lnTo>
                  <a:pt x="12063" y="42289"/>
                </a:lnTo>
                <a:lnTo>
                  <a:pt x="8682" y="38999"/>
                </a:lnTo>
                <a:lnTo>
                  <a:pt x="7837" y="36771"/>
                </a:lnTo>
                <a:lnTo>
                  <a:pt x="7837" y="30441"/>
                </a:lnTo>
                <a:lnTo>
                  <a:pt x="8964" y="27953"/>
                </a:lnTo>
                <a:lnTo>
                  <a:pt x="13471" y="25030"/>
                </a:lnTo>
                <a:lnTo>
                  <a:pt x="17521" y="24299"/>
                </a:lnTo>
                <a:lnTo>
                  <a:pt x="38405" y="24299"/>
                </a:lnTo>
                <a:lnTo>
                  <a:pt x="38405" y="14215"/>
                </a:lnTo>
                <a:lnTo>
                  <a:pt x="36773" y="8851"/>
                </a:lnTo>
                <a:lnTo>
                  <a:pt x="34390" y="6272"/>
                </a:lnTo>
                <a:close/>
              </a:path>
              <a:path w="38734" h="49530">
                <a:moveTo>
                  <a:pt x="38405" y="41544"/>
                </a:moveTo>
                <a:lnTo>
                  <a:pt x="30568" y="41544"/>
                </a:lnTo>
                <a:lnTo>
                  <a:pt x="30568" y="47813"/>
                </a:lnTo>
                <a:lnTo>
                  <a:pt x="38405" y="47813"/>
                </a:lnTo>
                <a:lnTo>
                  <a:pt x="38405" y="41544"/>
                </a:lnTo>
                <a:close/>
              </a:path>
              <a:path w="38734" h="49530">
                <a:moveTo>
                  <a:pt x="38405" y="24299"/>
                </a:moveTo>
                <a:lnTo>
                  <a:pt x="30568" y="24299"/>
                </a:lnTo>
                <a:lnTo>
                  <a:pt x="30568" y="31243"/>
                </a:lnTo>
                <a:lnTo>
                  <a:pt x="29356" y="35368"/>
                </a:lnTo>
                <a:lnTo>
                  <a:pt x="24506" y="41564"/>
                </a:lnTo>
                <a:lnTo>
                  <a:pt x="21289" y="43110"/>
                </a:lnTo>
                <a:lnTo>
                  <a:pt x="29583" y="43110"/>
                </a:lnTo>
                <a:lnTo>
                  <a:pt x="30568" y="41544"/>
                </a:lnTo>
                <a:lnTo>
                  <a:pt x="38405" y="41544"/>
                </a:lnTo>
                <a:lnTo>
                  <a:pt x="38405" y="24299"/>
                </a:lnTo>
                <a:close/>
              </a:path>
              <a:path w="38734" h="49530">
                <a:moveTo>
                  <a:pt x="25302" y="0"/>
                </a:moveTo>
                <a:lnTo>
                  <a:pt x="16239" y="0"/>
                </a:lnTo>
                <a:lnTo>
                  <a:pt x="13720" y="263"/>
                </a:lnTo>
                <a:lnTo>
                  <a:pt x="8552" y="1309"/>
                </a:lnTo>
                <a:lnTo>
                  <a:pt x="5886" y="2090"/>
                </a:lnTo>
                <a:lnTo>
                  <a:pt x="3135" y="3136"/>
                </a:lnTo>
                <a:lnTo>
                  <a:pt x="3135" y="10190"/>
                </a:lnTo>
                <a:lnTo>
                  <a:pt x="5396" y="8884"/>
                </a:lnTo>
                <a:lnTo>
                  <a:pt x="7748" y="7906"/>
                </a:lnTo>
                <a:lnTo>
                  <a:pt x="12638" y="6600"/>
                </a:lnTo>
                <a:lnTo>
                  <a:pt x="15153" y="6272"/>
                </a:lnTo>
                <a:lnTo>
                  <a:pt x="34390" y="6272"/>
                </a:lnTo>
                <a:lnTo>
                  <a:pt x="30242" y="1773"/>
                </a:lnTo>
                <a:lnTo>
                  <a:pt x="25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50017" y="1276855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09" h="59690">
                <a:moveTo>
                  <a:pt x="13323" y="18814"/>
                </a:moveTo>
                <a:lnTo>
                  <a:pt x="5486" y="18814"/>
                </a:lnTo>
                <a:lnTo>
                  <a:pt x="5486" y="50084"/>
                </a:lnTo>
                <a:lnTo>
                  <a:pt x="6616" y="54079"/>
                </a:lnTo>
                <a:lnTo>
                  <a:pt x="11139" y="58471"/>
                </a:lnTo>
                <a:lnTo>
                  <a:pt x="15242" y="59570"/>
                </a:lnTo>
                <a:lnTo>
                  <a:pt x="29000" y="59570"/>
                </a:lnTo>
                <a:lnTo>
                  <a:pt x="29000" y="53301"/>
                </a:lnTo>
                <a:lnTo>
                  <a:pt x="18010" y="53301"/>
                </a:lnTo>
                <a:lnTo>
                  <a:pt x="15904" y="52756"/>
                </a:lnTo>
                <a:lnTo>
                  <a:pt x="14867" y="51671"/>
                </a:lnTo>
                <a:lnTo>
                  <a:pt x="13837" y="50579"/>
                </a:lnTo>
                <a:lnTo>
                  <a:pt x="13323" y="48117"/>
                </a:lnTo>
                <a:lnTo>
                  <a:pt x="13323" y="18814"/>
                </a:lnTo>
                <a:close/>
              </a:path>
              <a:path w="29209" h="59690">
                <a:moveTo>
                  <a:pt x="29000" y="13326"/>
                </a:moveTo>
                <a:lnTo>
                  <a:pt x="0" y="13326"/>
                </a:lnTo>
                <a:lnTo>
                  <a:pt x="0" y="18814"/>
                </a:lnTo>
                <a:lnTo>
                  <a:pt x="29000" y="18814"/>
                </a:lnTo>
                <a:lnTo>
                  <a:pt x="29000" y="13326"/>
                </a:lnTo>
                <a:close/>
              </a:path>
              <a:path w="29209" h="59690">
                <a:moveTo>
                  <a:pt x="13323" y="0"/>
                </a:moveTo>
                <a:lnTo>
                  <a:pt x="5486" y="0"/>
                </a:lnTo>
                <a:lnTo>
                  <a:pt x="5486" y="13326"/>
                </a:lnTo>
                <a:lnTo>
                  <a:pt x="13323" y="13326"/>
                </a:lnTo>
                <a:lnTo>
                  <a:pt x="13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85946" y="1288612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7" y="0"/>
                </a:moveTo>
                <a:lnTo>
                  <a:pt x="15537" y="0"/>
                </a:lnTo>
                <a:lnTo>
                  <a:pt x="10092" y="2264"/>
                </a:lnTo>
                <a:lnTo>
                  <a:pt x="2017" y="11302"/>
                </a:lnTo>
                <a:lnTo>
                  <a:pt x="0" y="17408"/>
                </a:lnTo>
                <a:lnTo>
                  <a:pt x="0" y="32555"/>
                </a:lnTo>
                <a:lnTo>
                  <a:pt x="2135" y="38461"/>
                </a:lnTo>
                <a:lnTo>
                  <a:pt x="10684" y="47195"/>
                </a:lnTo>
                <a:lnTo>
                  <a:pt x="16481" y="49380"/>
                </a:lnTo>
                <a:lnTo>
                  <a:pt x="26719" y="49380"/>
                </a:lnTo>
                <a:lnTo>
                  <a:pt x="29601" y="49112"/>
                </a:lnTo>
                <a:lnTo>
                  <a:pt x="35283" y="48043"/>
                </a:lnTo>
                <a:lnTo>
                  <a:pt x="38056" y="47265"/>
                </a:lnTo>
                <a:lnTo>
                  <a:pt x="40758" y="46247"/>
                </a:lnTo>
                <a:lnTo>
                  <a:pt x="40758" y="43110"/>
                </a:lnTo>
                <a:lnTo>
                  <a:pt x="19231" y="43110"/>
                </a:lnTo>
                <a:lnTo>
                  <a:pt x="15329" y="41641"/>
                </a:lnTo>
                <a:lnTo>
                  <a:pt x="9728" y="35762"/>
                </a:lnTo>
                <a:lnTo>
                  <a:pt x="8164" y="31483"/>
                </a:lnTo>
                <a:lnTo>
                  <a:pt x="7838" y="25869"/>
                </a:lnTo>
                <a:lnTo>
                  <a:pt x="42325" y="25869"/>
                </a:lnTo>
                <a:lnTo>
                  <a:pt x="42325" y="20418"/>
                </a:lnTo>
                <a:lnTo>
                  <a:pt x="8082" y="20418"/>
                </a:lnTo>
                <a:lnTo>
                  <a:pt x="8458" y="15935"/>
                </a:lnTo>
                <a:lnTo>
                  <a:pt x="9887" y="12458"/>
                </a:lnTo>
                <a:lnTo>
                  <a:pt x="14851" y="7508"/>
                </a:lnTo>
                <a:lnTo>
                  <a:pt x="18157" y="6272"/>
                </a:lnTo>
                <a:lnTo>
                  <a:pt x="37169" y="6272"/>
                </a:lnTo>
                <a:lnTo>
                  <a:pt x="33385" y="2014"/>
                </a:lnTo>
                <a:lnTo>
                  <a:pt x="28527" y="0"/>
                </a:lnTo>
                <a:close/>
              </a:path>
              <a:path w="42544" h="49530">
                <a:moveTo>
                  <a:pt x="40758" y="39192"/>
                </a:moveTo>
                <a:lnTo>
                  <a:pt x="38079" y="40498"/>
                </a:lnTo>
                <a:lnTo>
                  <a:pt x="35381" y="41477"/>
                </a:lnTo>
                <a:lnTo>
                  <a:pt x="29944" y="42783"/>
                </a:lnTo>
                <a:lnTo>
                  <a:pt x="27135" y="43110"/>
                </a:lnTo>
                <a:lnTo>
                  <a:pt x="40758" y="43110"/>
                </a:lnTo>
                <a:lnTo>
                  <a:pt x="40758" y="39192"/>
                </a:lnTo>
                <a:close/>
              </a:path>
              <a:path w="42544" h="49530">
                <a:moveTo>
                  <a:pt x="37169" y="6272"/>
                </a:moveTo>
                <a:lnTo>
                  <a:pt x="25939" y="6272"/>
                </a:lnTo>
                <a:lnTo>
                  <a:pt x="28870" y="7551"/>
                </a:lnTo>
                <a:lnTo>
                  <a:pt x="33295" y="12662"/>
                </a:lnTo>
                <a:lnTo>
                  <a:pt x="34430" y="16085"/>
                </a:lnTo>
                <a:lnTo>
                  <a:pt x="34487" y="20381"/>
                </a:lnTo>
                <a:lnTo>
                  <a:pt x="8082" y="20418"/>
                </a:lnTo>
                <a:lnTo>
                  <a:pt x="42325" y="20418"/>
                </a:lnTo>
                <a:lnTo>
                  <a:pt x="42325" y="15521"/>
                </a:lnTo>
                <a:lnTo>
                  <a:pt x="40537" y="10057"/>
                </a:lnTo>
                <a:lnTo>
                  <a:pt x="37169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68773" y="1272937"/>
            <a:ext cx="41275" cy="63500"/>
          </a:xfrm>
          <a:custGeom>
            <a:avLst/>
            <a:gdLst/>
            <a:ahLst/>
            <a:cxnLst/>
            <a:rect l="l" t="t" r="r" b="b"/>
            <a:pathLst>
              <a:path w="41275" h="63500">
                <a:moveTo>
                  <a:pt x="7839" y="0"/>
                </a:moveTo>
                <a:lnTo>
                  <a:pt x="0" y="0"/>
                </a:lnTo>
                <a:lnTo>
                  <a:pt x="0" y="63488"/>
                </a:lnTo>
                <a:lnTo>
                  <a:pt x="7839" y="63488"/>
                </a:lnTo>
                <a:lnTo>
                  <a:pt x="7839" y="40906"/>
                </a:lnTo>
                <a:lnTo>
                  <a:pt x="17692" y="40906"/>
                </a:lnTo>
                <a:lnTo>
                  <a:pt x="15628" y="38885"/>
                </a:lnTo>
                <a:lnTo>
                  <a:pt x="17544" y="37181"/>
                </a:lnTo>
                <a:lnTo>
                  <a:pt x="7839" y="37181"/>
                </a:lnTo>
                <a:lnTo>
                  <a:pt x="7839" y="0"/>
                </a:lnTo>
                <a:close/>
              </a:path>
              <a:path w="41275" h="63500">
                <a:moveTo>
                  <a:pt x="17692" y="40906"/>
                </a:moveTo>
                <a:lnTo>
                  <a:pt x="7839" y="40906"/>
                </a:lnTo>
                <a:lnTo>
                  <a:pt x="30996" y="63488"/>
                </a:lnTo>
                <a:lnTo>
                  <a:pt x="40759" y="63488"/>
                </a:lnTo>
                <a:lnTo>
                  <a:pt x="17692" y="40906"/>
                </a:lnTo>
                <a:close/>
              </a:path>
              <a:path w="41275" h="63500">
                <a:moveTo>
                  <a:pt x="39974" y="17244"/>
                </a:moveTo>
                <a:lnTo>
                  <a:pt x="30334" y="17244"/>
                </a:lnTo>
                <a:lnTo>
                  <a:pt x="7839" y="37181"/>
                </a:lnTo>
                <a:lnTo>
                  <a:pt x="17544" y="37181"/>
                </a:lnTo>
                <a:lnTo>
                  <a:pt x="39974" y="1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11987" y="1288612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4" y="0"/>
                </a:moveTo>
                <a:lnTo>
                  <a:pt x="15534" y="0"/>
                </a:lnTo>
                <a:lnTo>
                  <a:pt x="10090" y="2264"/>
                </a:lnTo>
                <a:lnTo>
                  <a:pt x="2017" y="11302"/>
                </a:lnTo>
                <a:lnTo>
                  <a:pt x="0" y="17408"/>
                </a:lnTo>
                <a:lnTo>
                  <a:pt x="0" y="32555"/>
                </a:lnTo>
                <a:lnTo>
                  <a:pt x="2134" y="38461"/>
                </a:lnTo>
                <a:lnTo>
                  <a:pt x="10681" y="47195"/>
                </a:lnTo>
                <a:lnTo>
                  <a:pt x="16480" y="49380"/>
                </a:lnTo>
                <a:lnTo>
                  <a:pt x="26717" y="49380"/>
                </a:lnTo>
                <a:lnTo>
                  <a:pt x="29599" y="49112"/>
                </a:lnTo>
                <a:lnTo>
                  <a:pt x="35284" y="48043"/>
                </a:lnTo>
                <a:lnTo>
                  <a:pt x="38053" y="47265"/>
                </a:lnTo>
                <a:lnTo>
                  <a:pt x="40759" y="46247"/>
                </a:lnTo>
                <a:lnTo>
                  <a:pt x="40759" y="43110"/>
                </a:lnTo>
                <a:lnTo>
                  <a:pt x="19232" y="43110"/>
                </a:lnTo>
                <a:lnTo>
                  <a:pt x="15327" y="41641"/>
                </a:lnTo>
                <a:lnTo>
                  <a:pt x="9726" y="35762"/>
                </a:lnTo>
                <a:lnTo>
                  <a:pt x="8163" y="31483"/>
                </a:lnTo>
                <a:lnTo>
                  <a:pt x="7835" y="25869"/>
                </a:lnTo>
                <a:lnTo>
                  <a:pt x="42325" y="25869"/>
                </a:lnTo>
                <a:lnTo>
                  <a:pt x="42325" y="20418"/>
                </a:lnTo>
                <a:lnTo>
                  <a:pt x="8083" y="20418"/>
                </a:lnTo>
                <a:lnTo>
                  <a:pt x="8457" y="15935"/>
                </a:lnTo>
                <a:lnTo>
                  <a:pt x="9886" y="12458"/>
                </a:lnTo>
                <a:lnTo>
                  <a:pt x="14850" y="7508"/>
                </a:lnTo>
                <a:lnTo>
                  <a:pt x="18156" y="6272"/>
                </a:lnTo>
                <a:lnTo>
                  <a:pt x="37169" y="6272"/>
                </a:lnTo>
                <a:lnTo>
                  <a:pt x="33384" y="2014"/>
                </a:lnTo>
                <a:lnTo>
                  <a:pt x="28524" y="0"/>
                </a:lnTo>
                <a:close/>
              </a:path>
              <a:path w="42544" h="49530">
                <a:moveTo>
                  <a:pt x="40759" y="39192"/>
                </a:moveTo>
                <a:lnTo>
                  <a:pt x="38080" y="40498"/>
                </a:lnTo>
                <a:lnTo>
                  <a:pt x="35381" y="41477"/>
                </a:lnTo>
                <a:lnTo>
                  <a:pt x="29943" y="42783"/>
                </a:lnTo>
                <a:lnTo>
                  <a:pt x="27134" y="43110"/>
                </a:lnTo>
                <a:lnTo>
                  <a:pt x="40759" y="43110"/>
                </a:lnTo>
                <a:lnTo>
                  <a:pt x="40759" y="39192"/>
                </a:lnTo>
                <a:close/>
              </a:path>
              <a:path w="42544" h="49530">
                <a:moveTo>
                  <a:pt x="37169" y="6272"/>
                </a:moveTo>
                <a:lnTo>
                  <a:pt x="25939" y="6272"/>
                </a:lnTo>
                <a:lnTo>
                  <a:pt x="28868" y="7551"/>
                </a:lnTo>
                <a:lnTo>
                  <a:pt x="33294" y="12662"/>
                </a:lnTo>
                <a:lnTo>
                  <a:pt x="34429" y="16085"/>
                </a:lnTo>
                <a:lnTo>
                  <a:pt x="34486" y="20381"/>
                </a:lnTo>
                <a:lnTo>
                  <a:pt x="8083" y="20418"/>
                </a:lnTo>
                <a:lnTo>
                  <a:pt x="42325" y="20418"/>
                </a:lnTo>
                <a:lnTo>
                  <a:pt x="42325" y="15521"/>
                </a:lnTo>
                <a:lnTo>
                  <a:pt x="40538" y="10057"/>
                </a:lnTo>
                <a:lnTo>
                  <a:pt x="37169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2132" y="1290182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5" h="63500">
                <a:moveTo>
                  <a:pt x="7789" y="0"/>
                </a:moveTo>
                <a:lnTo>
                  <a:pt x="0" y="0"/>
                </a:lnTo>
                <a:lnTo>
                  <a:pt x="18420" y="45435"/>
                </a:lnTo>
                <a:lnTo>
                  <a:pt x="17061" y="48902"/>
                </a:lnTo>
                <a:lnTo>
                  <a:pt x="15655" y="52509"/>
                </a:lnTo>
                <a:lnTo>
                  <a:pt x="14379" y="54797"/>
                </a:lnTo>
                <a:lnTo>
                  <a:pt x="12074" y="56731"/>
                </a:lnTo>
                <a:lnTo>
                  <a:pt x="10454" y="57215"/>
                </a:lnTo>
                <a:lnTo>
                  <a:pt x="3921" y="57215"/>
                </a:lnTo>
                <a:lnTo>
                  <a:pt x="3921" y="63488"/>
                </a:lnTo>
                <a:lnTo>
                  <a:pt x="13387" y="63488"/>
                </a:lnTo>
                <a:lnTo>
                  <a:pt x="16105" y="62656"/>
                </a:lnTo>
                <a:lnTo>
                  <a:pt x="20170" y="59323"/>
                </a:lnTo>
                <a:lnTo>
                  <a:pt x="22255" y="55762"/>
                </a:lnTo>
                <a:lnTo>
                  <a:pt x="24396" y="50308"/>
                </a:lnTo>
                <a:lnTo>
                  <a:pt x="30098" y="36163"/>
                </a:lnTo>
                <a:lnTo>
                  <a:pt x="22215" y="36163"/>
                </a:lnTo>
                <a:lnTo>
                  <a:pt x="7789" y="0"/>
                </a:lnTo>
                <a:close/>
              </a:path>
              <a:path w="45085" h="63500">
                <a:moveTo>
                  <a:pt x="44677" y="0"/>
                </a:moveTo>
                <a:lnTo>
                  <a:pt x="36640" y="0"/>
                </a:lnTo>
                <a:lnTo>
                  <a:pt x="22215" y="36163"/>
                </a:lnTo>
                <a:lnTo>
                  <a:pt x="30098" y="36163"/>
                </a:lnTo>
                <a:lnTo>
                  <a:pt x="44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7060" y="2333862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7837" y="1569"/>
                </a:moveTo>
                <a:lnTo>
                  <a:pt x="0" y="1569"/>
                </a:lnTo>
                <a:lnTo>
                  <a:pt x="0" y="65058"/>
                </a:lnTo>
                <a:lnTo>
                  <a:pt x="7837" y="65058"/>
                </a:lnTo>
                <a:lnTo>
                  <a:pt x="7837" y="41544"/>
                </a:lnTo>
                <a:lnTo>
                  <a:pt x="13535" y="41544"/>
                </a:lnTo>
                <a:lnTo>
                  <a:pt x="8951" y="34937"/>
                </a:lnTo>
                <a:lnTo>
                  <a:pt x="7837" y="30431"/>
                </a:lnTo>
                <a:lnTo>
                  <a:pt x="7837" y="18951"/>
                </a:lnTo>
                <a:lnTo>
                  <a:pt x="8951" y="14449"/>
                </a:lnTo>
                <a:lnTo>
                  <a:pt x="13409" y="7909"/>
                </a:lnTo>
                <a:lnTo>
                  <a:pt x="13541" y="7839"/>
                </a:lnTo>
                <a:lnTo>
                  <a:pt x="7837" y="7839"/>
                </a:lnTo>
                <a:lnTo>
                  <a:pt x="7837" y="1569"/>
                </a:lnTo>
                <a:close/>
              </a:path>
              <a:path w="41275" h="65405">
                <a:moveTo>
                  <a:pt x="13535" y="41544"/>
                </a:moveTo>
                <a:lnTo>
                  <a:pt x="7837" y="41544"/>
                </a:lnTo>
                <a:lnTo>
                  <a:pt x="9396" y="44196"/>
                </a:lnTo>
                <a:lnTo>
                  <a:pt x="11364" y="46170"/>
                </a:lnTo>
                <a:lnTo>
                  <a:pt x="16115" y="48738"/>
                </a:lnTo>
                <a:lnTo>
                  <a:pt x="18957" y="49380"/>
                </a:lnTo>
                <a:lnTo>
                  <a:pt x="27742" y="49380"/>
                </a:lnTo>
                <a:lnTo>
                  <a:pt x="32192" y="47115"/>
                </a:lnTo>
                <a:lnTo>
                  <a:pt x="35215" y="43110"/>
                </a:lnTo>
                <a:lnTo>
                  <a:pt x="16476" y="43110"/>
                </a:lnTo>
                <a:lnTo>
                  <a:pt x="13535" y="41544"/>
                </a:lnTo>
                <a:close/>
              </a:path>
              <a:path w="41275" h="65405">
                <a:moveTo>
                  <a:pt x="35208" y="6272"/>
                </a:moveTo>
                <a:lnTo>
                  <a:pt x="24280" y="6272"/>
                </a:lnTo>
                <a:lnTo>
                  <a:pt x="27347" y="7909"/>
                </a:lnTo>
                <a:lnTo>
                  <a:pt x="31803" y="14449"/>
                </a:lnTo>
                <a:lnTo>
                  <a:pt x="32919" y="18951"/>
                </a:lnTo>
                <a:lnTo>
                  <a:pt x="32919" y="30431"/>
                </a:lnTo>
                <a:lnTo>
                  <a:pt x="31803" y="34937"/>
                </a:lnTo>
                <a:lnTo>
                  <a:pt x="27347" y="41477"/>
                </a:lnTo>
                <a:lnTo>
                  <a:pt x="24280" y="43110"/>
                </a:lnTo>
                <a:lnTo>
                  <a:pt x="35215" y="43110"/>
                </a:lnTo>
                <a:lnTo>
                  <a:pt x="39042" y="38043"/>
                </a:lnTo>
                <a:lnTo>
                  <a:pt x="40756" y="32081"/>
                </a:lnTo>
                <a:lnTo>
                  <a:pt x="40756" y="17301"/>
                </a:lnTo>
                <a:lnTo>
                  <a:pt x="39042" y="11342"/>
                </a:lnTo>
                <a:lnTo>
                  <a:pt x="35208" y="6272"/>
                </a:lnTo>
                <a:close/>
              </a:path>
              <a:path w="41275" h="65405">
                <a:moveTo>
                  <a:pt x="27742" y="0"/>
                </a:moveTo>
                <a:lnTo>
                  <a:pt x="18957" y="0"/>
                </a:lnTo>
                <a:lnTo>
                  <a:pt x="16115" y="647"/>
                </a:lnTo>
                <a:lnTo>
                  <a:pt x="11364" y="3219"/>
                </a:lnTo>
                <a:lnTo>
                  <a:pt x="9396" y="5187"/>
                </a:lnTo>
                <a:lnTo>
                  <a:pt x="7837" y="7839"/>
                </a:lnTo>
                <a:lnTo>
                  <a:pt x="13541" y="7839"/>
                </a:lnTo>
                <a:lnTo>
                  <a:pt x="16476" y="6272"/>
                </a:lnTo>
                <a:lnTo>
                  <a:pt x="35208" y="6272"/>
                </a:lnTo>
                <a:lnTo>
                  <a:pt x="32192" y="2271"/>
                </a:lnTo>
                <a:lnTo>
                  <a:pt x="27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41212" y="2335432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4" h="48260">
                <a:moveTo>
                  <a:pt x="7838" y="0"/>
                </a:moveTo>
                <a:lnTo>
                  <a:pt x="0" y="0"/>
                </a:lnTo>
                <a:lnTo>
                  <a:pt x="0" y="34499"/>
                </a:lnTo>
                <a:lnTo>
                  <a:pt x="1351" y="39413"/>
                </a:lnTo>
                <a:lnTo>
                  <a:pt x="6757" y="46133"/>
                </a:lnTo>
                <a:lnTo>
                  <a:pt x="10717" y="47810"/>
                </a:lnTo>
                <a:lnTo>
                  <a:pt x="19093" y="47810"/>
                </a:lnTo>
                <a:lnTo>
                  <a:pt x="21869" y="47105"/>
                </a:lnTo>
                <a:lnTo>
                  <a:pt x="26654" y="44269"/>
                </a:lnTo>
                <a:lnTo>
                  <a:pt x="28755" y="42105"/>
                </a:lnTo>
                <a:lnTo>
                  <a:pt x="29106" y="41540"/>
                </a:lnTo>
                <a:lnTo>
                  <a:pt x="14435" y="41540"/>
                </a:lnTo>
                <a:lnTo>
                  <a:pt x="11961" y="40395"/>
                </a:lnTo>
                <a:lnTo>
                  <a:pt x="8663" y="35795"/>
                </a:lnTo>
                <a:lnTo>
                  <a:pt x="7838" y="32342"/>
                </a:lnTo>
                <a:lnTo>
                  <a:pt x="7838" y="0"/>
                </a:lnTo>
                <a:close/>
              </a:path>
              <a:path w="38734" h="48260">
                <a:moveTo>
                  <a:pt x="38407" y="39189"/>
                </a:moveTo>
                <a:lnTo>
                  <a:pt x="30568" y="39189"/>
                </a:lnTo>
                <a:lnTo>
                  <a:pt x="30568" y="46243"/>
                </a:lnTo>
                <a:lnTo>
                  <a:pt x="38407" y="46243"/>
                </a:lnTo>
                <a:lnTo>
                  <a:pt x="38407" y="39189"/>
                </a:lnTo>
                <a:close/>
              </a:path>
              <a:path w="38734" h="48260">
                <a:moveTo>
                  <a:pt x="38407" y="0"/>
                </a:moveTo>
                <a:lnTo>
                  <a:pt x="30568" y="0"/>
                </a:lnTo>
                <a:lnTo>
                  <a:pt x="30568" y="30972"/>
                </a:lnTo>
                <a:lnTo>
                  <a:pt x="29417" y="34703"/>
                </a:lnTo>
                <a:lnTo>
                  <a:pt x="24820" y="40174"/>
                </a:lnTo>
                <a:lnTo>
                  <a:pt x="21693" y="41540"/>
                </a:lnTo>
                <a:lnTo>
                  <a:pt x="29106" y="41540"/>
                </a:lnTo>
                <a:lnTo>
                  <a:pt x="30568" y="39189"/>
                </a:lnTo>
                <a:lnTo>
                  <a:pt x="38407" y="39189"/>
                </a:lnTo>
                <a:lnTo>
                  <a:pt x="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95365" y="2318187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13536" y="57219"/>
                </a:moveTo>
                <a:lnTo>
                  <a:pt x="7838" y="57219"/>
                </a:lnTo>
                <a:lnTo>
                  <a:pt x="9397" y="59871"/>
                </a:lnTo>
                <a:lnTo>
                  <a:pt x="11365" y="61845"/>
                </a:lnTo>
                <a:lnTo>
                  <a:pt x="16117" y="64413"/>
                </a:lnTo>
                <a:lnTo>
                  <a:pt x="18958" y="65055"/>
                </a:lnTo>
                <a:lnTo>
                  <a:pt x="27743" y="65055"/>
                </a:lnTo>
                <a:lnTo>
                  <a:pt x="32193" y="62790"/>
                </a:lnTo>
                <a:lnTo>
                  <a:pt x="35216" y="58785"/>
                </a:lnTo>
                <a:lnTo>
                  <a:pt x="16477" y="58785"/>
                </a:lnTo>
                <a:lnTo>
                  <a:pt x="13536" y="57219"/>
                </a:lnTo>
                <a:close/>
              </a:path>
              <a:path w="41275" h="65405">
                <a:moveTo>
                  <a:pt x="7838" y="0"/>
                </a:moveTo>
                <a:lnTo>
                  <a:pt x="0" y="0"/>
                </a:lnTo>
                <a:lnTo>
                  <a:pt x="0" y="63488"/>
                </a:lnTo>
                <a:lnTo>
                  <a:pt x="7838" y="63488"/>
                </a:lnTo>
                <a:lnTo>
                  <a:pt x="7838" y="57219"/>
                </a:lnTo>
                <a:lnTo>
                  <a:pt x="13536" y="57219"/>
                </a:lnTo>
                <a:lnTo>
                  <a:pt x="8952" y="50612"/>
                </a:lnTo>
                <a:lnTo>
                  <a:pt x="7838" y="46106"/>
                </a:lnTo>
                <a:lnTo>
                  <a:pt x="7838" y="34626"/>
                </a:lnTo>
                <a:lnTo>
                  <a:pt x="8952" y="30124"/>
                </a:lnTo>
                <a:lnTo>
                  <a:pt x="13411" y="23584"/>
                </a:lnTo>
                <a:lnTo>
                  <a:pt x="13542" y="23514"/>
                </a:lnTo>
                <a:lnTo>
                  <a:pt x="7838" y="23514"/>
                </a:lnTo>
                <a:lnTo>
                  <a:pt x="7838" y="0"/>
                </a:lnTo>
                <a:close/>
              </a:path>
              <a:path w="41275" h="65405">
                <a:moveTo>
                  <a:pt x="35209" y="21947"/>
                </a:moveTo>
                <a:lnTo>
                  <a:pt x="24282" y="21947"/>
                </a:lnTo>
                <a:lnTo>
                  <a:pt x="27348" y="23584"/>
                </a:lnTo>
                <a:lnTo>
                  <a:pt x="31805" y="30124"/>
                </a:lnTo>
                <a:lnTo>
                  <a:pt x="32920" y="34626"/>
                </a:lnTo>
                <a:lnTo>
                  <a:pt x="32920" y="46106"/>
                </a:lnTo>
                <a:lnTo>
                  <a:pt x="31805" y="50612"/>
                </a:lnTo>
                <a:lnTo>
                  <a:pt x="27348" y="57152"/>
                </a:lnTo>
                <a:lnTo>
                  <a:pt x="24282" y="58785"/>
                </a:lnTo>
                <a:lnTo>
                  <a:pt x="35216" y="58785"/>
                </a:lnTo>
                <a:lnTo>
                  <a:pt x="39043" y="53718"/>
                </a:lnTo>
                <a:lnTo>
                  <a:pt x="40758" y="47756"/>
                </a:lnTo>
                <a:lnTo>
                  <a:pt x="40758" y="32976"/>
                </a:lnTo>
                <a:lnTo>
                  <a:pt x="39043" y="27018"/>
                </a:lnTo>
                <a:lnTo>
                  <a:pt x="35209" y="21947"/>
                </a:lnTo>
                <a:close/>
              </a:path>
              <a:path w="41275" h="65405">
                <a:moveTo>
                  <a:pt x="27743" y="15675"/>
                </a:moveTo>
                <a:lnTo>
                  <a:pt x="18958" y="15675"/>
                </a:lnTo>
                <a:lnTo>
                  <a:pt x="16117" y="16323"/>
                </a:lnTo>
                <a:lnTo>
                  <a:pt x="11365" y="18894"/>
                </a:lnTo>
                <a:lnTo>
                  <a:pt x="9397" y="20862"/>
                </a:lnTo>
                <a:lnTo>
                  <a:pt x="7838" y="23514"/>
                </a:lnTo>
                <a:lnTo>
                  <a:pt x="13542" y="23514"/>
                </a:lnTo>
                <a:lnTo>
                  <a:pt x="16477" y="21947"/>
                </a:lnTo>
                <a:lnTo>
                  <a:pt x="35209" y="21947"/>
                </a:lnTo>
                <a:lnTo>
                  <a:pt x="32193" y="17946"/>
                </a:lnTo>
                <a:lnTo>
                  <a:pt x="27743" y="15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53437" y="2318188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0"/>
                </a:moveTo>
                <a:lnTo>
                  <a:pt x="0" y="63487"/>
                </a:lnTo>
              </a:path>
            </a:pathLst>
          </a:custGeom>
          <a:ln w="7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73165" y="2318187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7" y="17244"/>
                </a:moveTo>
                <a:lnTo>
                  <a:pt x="0" y="17244"/>
                </a:lnTo>
                <a:lnTo>
                  <a:pt x="0" y="63488"/>
                </a:lnTo>
                <a:lnTo>
                  <a:pt x="7837" y="63488"/>
                </a:lnTo>
                <a:lnTo>
                  <a:pt x="7837" y="17244"/>
                </a:lnTo>
                <a:close/>
              </a:path>
              <a:path w="8255" h="63500">
                <a:moveTo>
                  <a:pt x="7837" y="0"/>
                </a:moveTo>
                <a:lnTo>
                  <a:pt x="0" y="0"/>
                </a:lnTo>
                <a:lnTo>
                  <a:pt x="0" y="9405"/>
                </a:lnTo>
                <a:lnTo>
                  <a:pt x="7837" y="9405"/>
                </a:lnTo>
                <a:lnTo>
                  <a:pt x="7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93677" y="2333862"/>
            <a:ext cx="36195" cy="49530"/>
          </a:xfrm>
          <a:custGeom>
            <a:avLst/>
            <a:gdLst/>
            <a:ahLst/>
            <a:cxnLst/>
            <a:rect l="l" t="t" r="r" b="b"/>
            <a:pathLst>
              <a:path w="36194" h="49530">
                <a:moveTo>
                  <a:pt x="25216" y="0"/>
                </a:moveTo>
                <a:lnTo>
                  <a:pt x="15802" y="0"/>
                </a:lnTo>
                <a:lnTo>
                  <a:pt x="10206" y="2201"/>
                </a:lnTo>
                <a:lnTo>
                  <a:pt x="6124" y="6603"/>
                </a:lnTo>
                <a:lnTo>
                  <a:pt x="2041" y="10995"/>
                </a:lnTo>
                <a:lnTo>
                  <a:pt x="0" y="17024"/>
                </a:lnTo>
                <a:lnTo>
                  <a:pt x="0" y="32252"/>
                </a:lnTo>
                <a:lnTo>
                  <a:pt x="2020" y="38257"/>
                </a:lnTo>
                <a:lnTo>
                  <a:pt x="10103" y="47155"/>
                </a:lnTo>
                <a:lnTo>
                  <a:pt x="15558" y="49380"/>
                </a:lnTo>
                <a:lnTo>
                  <a:pt x="24947" y="49380"/>
                </a:lnTo>
                <a:lnTo>
                  <a:pt x="27327" y="49186"/>
                </a:lnTo>
                <a:lnTo>
                  <a:pt x="31801" y="48401"/>
                </a:lnTo>
                <a:lnTo>
                  <a:pt x="33965" y="47813"/>
                </a:lnTo>
                <a:lnTo>
                  <a:pt x="36056" y="47028"/>
                </a:lnTo>
                <a:lnTo>
                  <a:pt x="36056" y="43110"/>
                </a:lnTo>
                <a:lnTo>
                  <a:pt x="18341" y="43110"/>
                </a:lnTo>
                <a:lnTo>
                  <a:pt x="14561" y="41497"/>
                </a:lnTo>
                <a:lnTo>
                  <a:pt x="9181" y="35047"/>
                </a:lnTo>
                <a:lnTo>
                  <a:pt x="7838" y="30521"/>
                </a:lnTo>
                <a:lnTo>
                  <a:pt x="7838" y="18861"/>
                </a:lnTo>
                <a:lnTo>
                  <a:pt x="9181" y="14335"/>
                </a:lnTo>
                <a:lnTo>
                  <a:pt x="14561" y="7882"/>
                </a:lnTo>
                <a:lnTo>
                  <a:pt x="18341" y="6272"/>
                </a:lnTo>
                <a:lnTo>
                  <a:pt x="36056" y="6272"/>
                </a:lnTo>
                <a:lnTo>
                  <a:pt x="36056" y="3136"/>
                </a:lnTo>
                <a:lnTo>
                  <a:pt x="33989" y="2090"/>
                </a:lnTo>
                <a:lnTo>
                  <a:pt x="31858" y="1309"/>
                </a:lnTo>
                <a:lnTo>
                  <a:pt x="27465" y="263"/>
                </a:lnTo>
                <a:lnTo>
                  <a:pt x="25216" y="0"/>
                </a:lnTo>
                <a:close/>
              </a:path>
              <a:path w="36194" h="49530">
                <a:moveTo>
                  <a:pt x="36056" y="39974"/>
                </a:moveTo>
                <a:lnTo>
                  <a:pt x="33933" y="41019"/>
                </a:lnTo>
                <a:lnTo>
                  <a:pt x="31805" y="41804"/>
                </a:lnTo>
                <a:lnTo>
                  <a:pt x="27543" y="42850"/>
                </a:lnTo>
                <a:lnTo>
                  <a:pt x="25388" y="43110"/>
                </a:lnTo>
                <a:lnTo>
                  <a:pt x="36056" y="43110"/>
                </a:lnTo>
                <a:lnTo>
                  <a:pt x="36056" y="39974"/>
                </a:lnTo>
                <a:close/>
              </a:path>
              <a:path w="36194" h="49530">
                <a:moveTo>
                  <a:pt x="36056" y="6272"/>
                </a:moveTo>
                <a:lnTo>
                  <a:pt x="25388" y="6272"/>
                </a:lnTo>
                <a:lnTo>
                  <a:pt x="27543" y="6600"/>
                </a:lnTo>
                <a:lnTo>
                  <a:pt x="31805" y="7906"/>
                </a:lnTo>
                <a:lnTo>
                  <a:pt x="33933" y="8884"/>
                </a:lnTo>
                <a:lnTo>
                  <a:pt x="36056" y="10190"/>
                </a:lnTo>
                <a:lnTo>
                  <a:pt x="36056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70827" y="2318187"/>
            <a:ext cx="41275" cy="63500"/>
          </a:xfrm>
          <a:custGeom>
            <a:avLst/>
            <a:gdLst/>
            <a:ahLst/>
            <a:cxnLst/>
            <a:rect l="l" t="t" r="r" b="b"/>
            <a:pathLst>
              <a:path w="41275" h="63500">
                <a:moveTo>
                  <a:pt x="7839" y="0"/>
                </a:moveTo>
                <a:lnTo>
                  <a:pt x="0" y="0"/>
                </a:lnTo>
                <a:lnTo>
                  <a:pt x="0" y="63488"/>
                </a:lnTo>
                <a:lnTo>
                  <a:pt x="7839" y="63488"/>
                </a:lnTo>
                <a:lnTo>
                  <a:pt x="7839" y="40906"/>
                </a:lnTo>
                <a:lnTo>
                  <a:pt x="17692" y="40906"/>
                </a:lnTo>
                <a:lnTo>
                  <a:pt x="15628" y="38885"/>
                </a:lnTo>
                <a:lnTo>
                  <a:pt x="17544" y="37181"/>
                </a:lnTo>
                <a:lnTo>
                  <a:pt x="7839" y="37181"/>
                </a:lnTo>
                <a:lnTo>
                  <a:pt x="7839" y="0"/>
                </a:lnTo>
                <a:close/>
              </a:path>
              <a:path w="41275" h="63500">
                <a:moveTo>
                  <a:pt x="17692" y="40906"/>
                </a:moveTo>
                <a:lnTo>
                  <a:pt x="7839" y="40906"/>
                </a:lnTo>
                <a:lnTo>
                  <a:pt x="30999" y="63488"/>
                </a:lnTo>
                <a:lnTo>
                  <a:pt x="40759" y="63488"/>
                </a:lnTo>
                <a:lnTo>
                  <a:pt x="17692" y="40906"/>
                </a:lnTo>
                <a:close/>
              </a:path>
              <a:path w="41275" h="63500">
                <a:moveTo>
                  <a:pt x="39974" y="17244"/>
                </a:moveTo>
                <a:lnTo>
                  <a:pt x="30338" y="17244"/>
                </a:lnTo>
                <a:lnTo>
                  <a:pt x="7839" y="37181"/>
                </a:lnTo>
                <a:lnTo>
                  <a:pt x="17544" y="37181"/>
                </a:lnTo>
                <a:lnTo>
                  <a:pt x="39974" y="1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14042" y="2333862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7" y="0"/>
                </a:moveTo>
                <a:lnTo>
                  <a:pt x="15538" y="0"/>
                </a:lnTo>
                <a:lnTo>
                  <a:pt x="10093" y="2264"/>
                </a:lnTo>
                <a:lnTo>
                  <a:pt x="2017" y="11299"/>
                </a:lnTo>
                <a:lnTo>
                  <a:pt x="0" y="17408"/>
                </a:lnTo>
                <a:lnTo>
                  <a:pt x="0" y="32552"/>
                </a:lnTo>
                <a:lnTo>
                  <a:pt x="2137" y="38461"/>
                </a:lnTo>
                <a:lnTo>
                  <a:pt x="10684" y="47195"/>
                </a:lnTo>
                <a:lnTo>
                  <a:pt x="16480" y="49380"/>
                </a:lnTo>
                <a:lnTo>
                  <a:pt x="26720" y="49380"/>
                </a:lnTo>
                <a:lnTo>
                  <a:pt x="29603" y="49112"/>
                </a:lnTo>
                <a:lnTo>
                  <a:pt x="35284" y="48040"/>
                </a:lnTo>
                <a:lnTo>
                  <a:pt x="38053" y="47265"/>
                </a:lnTo>
                <a:lnTo>
                  <a:pt x="40759" y="46247"/>
                </a:lnTo>
                <a:lnTo>
                  <a:pt x="40759" y="43110"/>
                </a:lnTo>
                <a:lnTo>
                  <a:pt x="19232" y="43110"/>
                </a:lnTo>
                <a:lnTo>
                  <a:pt x="15331" y="41641"/>
                </a:lnTo>
                <a:lnTo>
                  <a:pt x="9729" y="35762"/>
                </a:lnTo>
                <a:lnTo>
                  <a:pt x="8166" y="31483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8"/>
                </a:lnTo>
                <a:lnTo>
                  <a:pt x="8083" y="20418"/>
                </a:lnTo>
                <a:lnTo>
                  <a:pt x="8457" y="15935"/>
                </a:lnTo>
                <a:lnTo>
                  <a:pt x="9886" y="12458"/>
                </a:lnTo>
                <a:lnTo>
                  <a:pt x="14853" y="7508"/>
                </a:lnTo>
                <a:lnTo>
                  <a:pt x="18156" y="6272"/>
                </a:lnTo>
                <a:lnTo>
                  <a:pt x="37169" y="6272"/>
                </a:lnTo>
                <a:lnTo>
                  <a:pt x="33384" y="2014"/>
                </a:lnTo>
                <a:lnTo>
                  <a:pt x="28527" y="0"/>
                </a:lnTo>
                <a:close/>
              </a:path>
              <a:path w="42544" h="49530">
                <a:moveTo>
                  <a:pt x="40759" y="39189"/>
                </a:moveTo>
                <a:lnTo>
                  <a:pt x="38080" y="40498"/>
                </a:lnTo>
                <a:lnTo>
                  <a:pt x="35381" y="41477"/>
                </a:lnTo>
                <a:lnTo>
                  <a:pt x="29943" y="42783"/>
                </a:lnTo>
                <a:lnTo>
                  <a:pt x="27134" y="43110"/>
                </a:lnTo>
                <a:lnTo>
                  <a:pt x="40759" y="43110"/>
                </a:lnTo>
                <a:lnTo>
                  <a:pt x="40759" y="39189"/>
                </a:lnTo>
                <a:close/>
              </a:path>
              <a:path w="42544" h="49530">
                <a:moveTo>
                  <a:pt x="37169" y="6272"/>
                </a:moveTo>
                <a:lnTo>
                  <a:pt x="25939" y="6272"/>
                </a:lnTo>
                <a:lnTo>
                  <a:pt x="28868" y="7548"/>
                </a:lnTo>
                <a:lnTo>
                  <a:pt x="33294" y="12658"/>
                </a:lnTo>
                <a:lnTo>
                  <a:pt x="34429" y="16085"/>
                </a:lnTo>
                <a:lnTo>
                  <a:pt x="34486" y="20381"/>
                </a:lnTo>
                <a:lnTo>
                  <a:pt x="8083" y="20418"/>
                </a:lnTo>
                <a:lnTo>
                  <a:pt x="42325" y="20418"/>
                </a:lnTo>
                <a:lnTo>
                  <a:pt x="42325" y="15521"/>
                </a:lnTo>
                <a:lnTo>
                  <a:pt x="40538" y="10057"/>
                </a:lnTo>
                <a:lnTo>
                  <a:pt x="37169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64186" y="2335432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5" h="63500">
                <a:moveTo>
                  <a:pt x="7789" y="0"/>
                </a:moveTo>
                <a:lnTo>
                  <a:pt x="0" y="0"/>
                </a:lnTo>
                <a:lnTo>
                  <a:pt x="18420" y="45435"/>
                </a:lnTo>
                <a:lnTo>
                  <a:pt x="17061" y="48899"/>
                </a:lnTo>
                <a:lnTo>
                  <a:pt x="15655" y="52509"/>
                </a:lnTo>
                <a:lnTo>
                  <a:pt x="14379" y="54797"/>
                </a:lnTo>
                <a:lnTo>
                  <a:pt x="13226" y="55759"/>
                </a:lnTo>
                <a:lnTo>
                  <a:pt x="12077" y="56731"/>
                </a:lnTo>
                <a:lnTo>
                  <a:pt x="10454" y="57215"/>
                </a:lnTo>
                <a:lnTo>
                  <a:pt x="3921" y="57215"/>
                </a:lnTo>
                <a:lnTo>
                  <a:pt x="3921" y="63488"/>
                </a:lnTo>
                <a:lnTo>
                  <a:pt x="13387" y="63488"/>
                </a:lnTo>
                <a:lnTo>
                  <a:pt x="16105" y="62653"/>
                </a:lnTo>
                <a:lnTo>
                  <a:pt x="20170" y="59323"/>
                </a:lnTo>
                <a:lnTo>
                  <a:pt x="22258" y="55762"/>
                </a:lnTo>
                <a:lnTo>
                  <a:pt x="24396" y="50308"/>
                </a:lnTo>
                <a:lnTo>
                  <a:pt x="30098" y="36163"/>
                </a:lnTo>
                <a:lnTo>
                  <a:pt x="22218" y="36163"/>
                </a:lnTo>
                <a:lnTo>
                  <a:pt x="7789" y="0"/>
                </a:lnTo>
                <a:close/>
              </a:path>
              <a:path w="45085" h="63500">
                <a:moveTo>
                  <a:pt x="44677" y="0"/>
                </a:moveTo>
                <a:lnTo>
                  <a:pt x="36644" y="0"/>
                </a:lnTo>
                <a:lnTo>
                  <a:pt x="22218" y="36163"/>
                </a:lnTo>
                <a:lnTo>
                  <a:pt x="30098" y="36163"/>
                </a:lnTo>
                <a:lnTo>
                  <a:pt x="44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31970" y="1808345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0"/>
                </a:moveTo>
                <a:lnTo>
                  <a:pt x="0" y="63487"/>
                </a:lnTo>
              </a:path>
            </a:pathLst>
          </a:custGeom>
          <a:ln w="78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75758" y="1824020"/>
            <a:ext cx="34925" cy="49530"/>
          </a:xfrm>
          <a:custGeom>
            <a:avLst/>
            <a:gdLst/>
            <a:ahLst/>
            <a:cxnLst/>
            <a:rect l="l" t="t" r="r" b="b"/>
            <a:pathLst>
              <a:path w="34925" h="49530">
                <a:moveTo>
                  <a:pt x="0" y="38407"/>
                </a:moveTo>
                <a:lnTo>
                  <a:pt x="0" y="46243"/>
                </a:lnTo>
                <a:lnTo>
                  <a:pt x="2899" y="47289"/>
                </a:lnTo>
                <a:lnTo>
                  <a:pt x="5658" y="48074"/>
                </a:lnTo>
                <a:lnTo>
                  <a:pt x="10898" y="49119"/>
                </a:lnTo>
                <a:lnTo>
                  <a:pt x="13420" y="49380"/>
                </a:lnTo>
                <a:lnTo>
                  <a:pt x="21633" y="49380"/>
                </a:lnTo>
                <a:lnTo>
                  <a:pt x="26189" y="48094"/>
                </a:lnTo>
                <a:lnTo>
                  <a:pt x="32619" y="43110"/>
                </a:lnTo>
                <a:lnTo>
                  <a:pt x="13280" y="43110"/>
                </a:lnTo>
                <a:lnTo>
                  <a:pt x="10671" y="42716"/>
                </a:lnTo>
                <a:lnTo>
                  <a:pt x="5397" y="41150"/>
                </a:lnTo>
                <a:lnTo>
                  <a:pt x="2718" y="39974"/>
                </a:lnTo>
                <a:lnTo>
                  <a:pt x="0" y="38407"/>
                </a:lnTo>
                <a:close/>
              </a:path>
              <a:path w="34925" h="49530">
                <a:moveTo>
                  <a:pt x="20314" y="0"/>
                </a:moveTo>
                <a:lnTo>
                  <a:pt x="11937" y="0"/>
                </a:lnTo>
                <a:lnTo>
                  <a:pt x="7615" y="1199"/>
                </a:lnTo>
                <a:lnTo>
                  <a:pt x="1523" y="5972"/>
                </a:lnTo>
                <a:lnTo>
                  <a:pt x="0" y="9362"/>
                </a:lnTo>
                <a:lnTo>
                  <a:pt x="0" y="17361"/>
                </a:lnTo>
                <a:lnTo>
                  <a:pt x="1058" y="20204"/>
                </a:lnTo>
                <a:lnTo>
                  <a:pt x="5294" y="24342"/>
                </a:lnTo>
                <a:lnTo>
                  <a:pt x="8741" y="25879"/>
                </a:lnTo>
                <a:lnTo>
                  <a:pt x="13510" y="26881"/>
                </a:lnTo>
                <a:lnTo>
                  <a:pt x="16009" y="27519"/>
                </a:lnTo>
                <a:lnTo>
                  <a:pt x="20464" y="28581"/>
                </a:lnTo>
                <a:lnTo>
                  <a:pt x="23350" y="29686"/>
                </a:lnTo>
                <a:lnTo>
                  <a:pt x="24666" y="30839"/>
                </a:lnTo>
                <a:lnTo>
                  <a:pt x="25989" y="31981"/>
                </a:lnTo>
                <a:lnTo>
                  <a:pt x="26650" y="33631"/>
                </a:lnTo>
                <a:lnTo>
                  <a:pt x="26650" y="38113"/>
                </a:lnTo>
                <a:lnTo>
                  <a:pt x="25715" y="39917"/>
                </a:lnTo>
                <a:lnTo>
                  <a:pt x="21984" y="42472"/>
                </a:lnTo>
                <a:lnTo>
                  <a:pt x="19322" y="43110"/>
                </a:lnTo>
                <a:lnTo>
                  <a:pt x="32619" y="43110"/>
                </a:lnTo>
                <a:lnTo>
                  <a:pt x="32826" y="42950"/>
                </a:lnTo>
                <a:lnTo>
                  <a:pt x="34486" y="39459"/>
                </a:lnTo>
                <a:lnTo>
                  <a:pt x="34486" y="31173"/>
                </a:lnTo>
                <a:lnTo>
                  <a:pt x="33377" y="28150"/>
                </a:lnTo>
                <a:lnTo>
                  <a:pt x="28945" y="23824"/>
                </a:lnTo>
                <a:lnTo>
                  <a:pt x="25201" y="22151"/>
                </a:lnTo>
                <a:lnTo>
                  <a:pt x="19927" y="20969"/>
                </a:lnTo>
                <a:lnTo>
                  <a:pt x="13604" y="19466"/>
                </a:lnTo>
                <a:lnTo>
                  <a:pt x="11029" y="18500"/>
                </a:lnTo>
                <a:lnTo>
                  <a:pt x="8477" y="16470"/>
                </a:lnTo>
                <a:lnTo>
                  <a:pt x="7839" y="15067"/>
                </a:lnTo>
                <a:lnTo>
                  <a:pt x="7839" y="10945"/>
                </a:lnTo>
                <a:lnTo>
                  <a:pt x="8747" y="9188"/>
                </a:lnTo>
                <a:lnTo>
                  <a:pt x="12388" y="6853"/>
                </a:lnTo>
                <a:lnTo>
                  <a:pt x="15117" y="6272"/>
                </a:lnTo>
                <a:lnTo>
                  <a:pt x="32138" y="6272"/>
                </a:lnTo>
                <a:lnTo>
                  <a:pt x="32138" y="2351"/>
                </a:lnTo>
                <a:lnTo>
                  <a:pt x="30070" y="1566"/>
                </a:lnTo>
                <a:lnTo>
                  <a:pt x="27813" y="981"/>
                </a:lnTo>
                <a:lnTo>
                  <a:pt x="22923" y="197"/>
                </a:lnTo>
                <a:lnTo>
                  <a:pt x="20314" y="0"/>
                </a:lnTo>
                <a:close/>
              </a:path>
              <a:path w="34925" h="49530">
                <a:moveTo>
                  <a:pt x="32138" y="6272"/>
                </a:moveTo>
                <a:lnTo>
                  <a:pt x="21142" y="6272"/>
                </a:lnTo>
                <a:lnTo>
                  <a:pt x="23454" y="6533"/>
                </a:lnTo>
                <a:lnTo>
                  <a:pt x="27909" y="7578"/>
                </a:lnTo>
                <a:lnTo>
                  <a:pt x="30060" y="8360"/>
                </a:lnTo>
                <a:lnTo>
                  <a:pt x="32138" y="9405"/>
                </a:lnTo>
                <a:lnTo>
                  <a:pt x="32138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923351" y="1808345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9" y="17241"/>
                </a:moveTo>
                <a:lnTo>
                  <a:pt x="0" y="17241"/>
                </a:lnTo>
                <a:lnTo>
                  <a:pt x="0" y="63488"/>
                </a:lnTo>
                <a:lnTo>
                  <a:pt x="7839" y="63488"/>
                </a:lnTo>
                <a:lnTo>
                  <a:pt x="7839" y="17241"/>
                </a:lnTo>
                <a:close/>
              </a:path>
              <a:path w="8255" h="63500">
                <a:moveTo>
                  <a:pt x="7839" y="0"/>
                </a:moveTo>
                <a:lnTo>
                  <a:pt x="0" y="0"/>
                </a:lnTo>
                <a:lnTo>
                  <a:pt x="0" y="9405"/>
                </a:lnTo>
                <a:lnTo>
                  <a:pt x="7839" y="9405"/>
                </a:lnTo>
                <a:lnTo>
                  <a:pt x="7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43863" y="1824020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5487" y="54867"/>
                </a:moveTo>
                <a:lnTo>
                  <a:pt x="5487" y="61922"/>
                </a:lnTo>
                <a:lnTo>
                  <a:pt x="7685" y="62984"/>
                </a:lnTo>
                <a:lnTo>
                  <a:pt x="9950" y="63769"/>
                </a:lnTo>
                <a:lnTo>
                  <a:pt x="14619" y="64797"/>
                </a:lnTo>
                <a:lnTo>
                  <a:pt x="17104" y="65055"/>
                </a:lnTo>
                <a:lnTo>
                  <a:pt x="26854" y="65055"/>
                </a:lnTo>
                <a:lnTo>
                  <a:pt x="32131" y="63171"/>
                </a:lnTo>
                <a:lnTo>
                  <a:pt x="36140" y="58785"/>
                </a:lnTo>
                <a:lnTo>
                  <a:pt x="16199" y="58785"/>
                </a:lnTo>
                <a:lnTo>
                  <a:pt x="14038" y="58468"/>
                </a:lnTo>
                <a:lnTo>
                  <a:pt x="9803" y="57192"/>
                </a:lnTo>
                <a:lnTo>
                  <a:pt x="7658" y="56207"/>
                </a:lnTo>
                <a:lnTo>
                  <a:pt x="5487" y="54867"/>
                </a:lnTo>
                <a:close/>
              </a:path>
              <a:path w="41275" h="65405">
                <a:moveTo>
                  <a:pt x="40759" y="39974"/>
                </a:moveTo>
                <a:lnTo>
                  <a:pt x="32920" y="39974"/>
                </a:lnTo>
                <a:lnTo>
                  <a:pt x="32920" y="48621"/>
                </a:lnTo>
                <a:lnTo>
                  <a:pt x="31710" y="52446"/>
                </a:lnTo>
                <a:lnTo>
                  <a:pt x="26887" y="57516"/>
                </a:lnTo>
                <a:lnTo>
                  <a:pt x="23253" y="58785"/>
                </a:lnTo>
                <a:lnTo>
                  <a:pt x="36140" y="58785"/>
                </a:lnTo>
                <a:lnTo>
                  <a:pt x="39032" y="55636"/>
                </a:lnTo>
                <a:lnTo>
                  <a:pt x="40759" y="49884"/>
                </a:lnTo>
                <a:lnTo>
                  <a:pt x="40759" y="39974"/>
                </a:lnTo>
                <a:close/>
              </a:path>
              <a:path w="41275" h="65405">
                <a:moveTo>
                  <a:pt x="21787" y="0"/>
                </a:moveTo>
                <a:lnTo>
                  <a:pt x="12922" y="0"/>
                </a:lnTo>
                <a:lnTo>
                  <a:pt x="8460" y="2184"/>
                </a:lnTo>
                <a:lnTo>
                  <a:pt x="1690" y="10912"/>
                </a:lnTo>
                <a:lnTo>
                  <a:pt x="0" y="16703"/>
                </a:lnTo>
                <a:lnTo>
                  <a:pt x="0" y="31123"/>
                </a:lnTo>
                <a:lnTo>
                  <a:pt x="1690" y="36904"/>
                </a:lnTo>
                <a:lnTo>
                  <a:pt x="8460" y="45632"/>
                </a:lnTo>
                <a:lnTo>
                  <a:pt x="12922" y="47813"/>
                </a:lnTo>
                <a:lnTo>
                  <a:pt x="21787" y="47813"/>
                </a:lnTo>
                <a:lnTo>
                  <a:pt x="24646" y="47162"/>
                </a:lnTo>
                <a:lnTo>
                  <a:pt x="29422" y="44566"/>
                </a:lnTo>
                <a:lnTo>
                  <a:pt x="31386" y="42602"/>
                </a:lnTo>
                <a:lnTo>
                  <a:pt x="32006" y="41540"/>
                </a:lnTo>
                <a:lnTo>
                  <a:pt x="16413" y="41540"/>
                </a:lnTo>
                <a:lnTo>
                  <a:pt x="13337" y="40001"/>
                </a:lnTo>
                <a:lnTo>
                  <a:pt x="11132" y="36924"/>
                </a:lnTo>
                <a:lnTo>
                  <a:pt x="8938" y="33838"/>
                </a:lnTo>
                <a:lnTo>
                  <a:pt x="7839" y="29506"/>
                </a:lnTo>
                <a:lnTo>
                  <a:pt x="7839" y="18320"/>
                </a:lnTo>
                <a:lnTo>
                  <a:pt x="8938" y="13978"/>
                </a:lnTo>
                <a:lnTo>
                  <a:pt x="13337" y="7812"/>
                </a:lnTo>
                <a:lnTo>
                  <a:pt x="16413" y="6272"/>
                </a:lnTo>
                <a:lnTo>
                  <a:pt x="32006" y="6272"/>
                </a:lnTo>
                <a:lnTo>
                  <a:pt x="31386" y="5210"/>
                </a:lnTo>
                <a:lnTo>
                  <a:pt x="29422" y="3246"/>
                </a:lnTo>
                <a:lnTo>
                  <a:pt x="24646" y="647"/>
                </a:lnTo>
                <a:lnTo>
                  <a:pt x="21787" y="0"/>
                </a:lnTo>
                <a:close/>
              </a:path>
              <a:path w="41275" h="65405">
                <a:moveTo>
                  <a:pt x="32006" y="6272"/>
                </a:moveTo>
                <a:lnTo>
                  <a:pt x="24332" y="6272"/>
                </a:lnTo>
                <a:lnTo>
                  <a:pt x="27418" y="7812"/>
                </a:lnTo>
                <a:lnTo>
                  <a:pt x="29613" y="10902"/>
                </a:lnTo>
                <a:lnTo>
                  <a:pt x="31817" y="13978"/>
                </a:lnTo>
                <a:lnTo>
                  <a:pt x="32920" y="18320"/>
                </a:lnTo>
                <a:lnTo>
                  <a:pt x="32920" y="29506"/>
                </a:lnTo>
                <a:lnTo>
                  <a:pt x="31817" y="33838"/>
                </a:lnTo>
                <a:lnTo>
                  <a:pt x="27418" y="40001"/>
                </a:lnTo>
                <a:lnTo>
                  <a:pt x="24332" y="41540"/>
                </a:lnTo>
                <a:lnTo>
                  <a:pt x="32006" y="41540"/>
                </a:lnTo>
                <a:lnTo>
                  <a:pt x="32920" y="39974"/>
                </a:lnTo>
                <a:lnTo>
                  <a:pt x="40759" y="39974"/>
                </a:lnTo>
                <a:lnTo>
                  <a:pt x="40759" y="7839"/>
                </a:lnTo>
                <a:lnTo>
                  <a:pt x="32920" y="7839"/>
                </a:lnTo>
                <a:lnTo>
                  <a:pt x="32006" y="6272"/>
                </a:lnTo>
                <a:close/>
              </a:path>
              <a:path w="41275" h="65405">
                <a:moveTo>
                  <a:pt x="40759" y="1566"/>
                </a:moveTo>
                <a:lnTo>
                  <a:pt x="32920" y="1566"/>
                </a:lnTo>
                <a:lnTo>
                  <a:pt x="32920" y="7839"/>
                </a:lnTo>
                <a:lnTo>
                  <a:pt x="40759" y="7839"/>
                </a:lnTo>
                <a:lnTo>
                  <a:pt x="40759" y="1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01152" y="1824020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60">
                <a:moveTo>
                  <a:pt x="7835" y="1566"/>
                </a:moveTo>
                <a:lnTo>
                  <a:pt x="0" y="1566"/>
                </a:lnTo>
                <a:lnTo>
                  <a:pt x="0" y="47813"/>
                </a:lnTo>
                <a:lnTo>
                  <a:pt x="7835" y="47813"/>
                </a:lnTo>
                <a:lnTo>
                  <a:pt x="7835" y="16857"/>
                </a:lnTo>
                <a:lnTo>
                  <a:pt x="8981" y="13119"/>
                </a:lnTo>
                <a:lnTo>
                  <a:pt x="12740" y="8624"/>
                </a:lnTo>
                <a:lnTo>
                  <a:pt x="7835" y="8624"/>
                </a:lnTo>
                <a:lnTo>
                  <a:pt x="7835" y="1566"/>
                </a:lnTo>
                <a:close/>
              </a:path>
              <a:path w="38735" h="48260">
                <a:moveTo>
                  <a:pt x="35381" y="6272"/>
                </a:moveTo>
                <a:lnTo>
                  <a:pt x="23965" y="6272"/>
                </a:lnTo>
                <a:lnTo>
                  <a:pt x="26443" y="7418"/>
                </a:lnTo>
                <a:lnTo>
                  <a:pt x="29743" y="11997"/>
                </a:lnTo>
                <a:lnTo>
                  <a:pt x="30568" y="15447"/>
                </a:lnTo>
                <a:lnTo>
                  <a:pt x="30568" y="47813"/>
                </a:lnTo>
                <a:lnTo>
                  <a:pt x="38404" y="47813"/>
                </a:lnTo>
                <a:lnTo>
                  <a:pt x="38404" y="13303"/>
                </a:lnTo>
                <a:lnTo>
                  <a:pt x="37068" y="8380"/>
                </a:lnTo>
                <a:lnTo>
                  <a:pt x="35381" y="6272"/>
                </a:lnTo>
                <a:close/>
              </a:path>
              <a:path w="38735" h="48260">
                <a:moveTo>
                  <a:pt x="27759" y="0"/>
                </a:moveTo>
                <a:lnTo>
                  <a:pt x="19365" y="0"/>
                </a:lnTo>
                <a:lnTo>
                  <a:pt x="16570" y="714"/>
                </a:lnTo>
                <a:lnTo>
                  <a:pt x="11727" y="3573"/>
                </a:lnTo>
                <a:lnTo>
                  <a:pt x="9626" y="5731"/>
                </a:lnTo>
                <a:lnTo>
                  <a:pt x="7835" y="8624"/>
                </a:lnTo>
                <a:lnTo>
                  <a:pt x="12740" y="8624"/>
                </a:lnTo>
                <a:lnTo>
                  <a:pt x="13560" y="7642"/>
                </a:lnTo>
                <a:lnTo>
                  <a:pt x="16693" y="6272"/>
                </a:lnTo>
                <a:lnTo>
                  <a:pt x="35381" y="6272"/>
                </a:lnTo>
                <a:lnTo>
                  <a:pt x="31710" y="1680"/>
                </a:lnTo>
                <a:lnTo>
                  <a:pt x="27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52169" y="1824020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5" h="49530">
                <a:moveTo>
                  <a:pt x="34390" y="6272"/>
                </a:moveTo>
                <a:lnTo>
                  <a:pt x="21800" y="6272"/>
                </a:lnTo>
                <a:lnTo>
                  <a:pt x="24953" y="7294"/>
                </a:lnTo>
                <a:lnTo>
                  <a:pt x="29446" y="11386"/>
                </a:lnTo>
                <a:lnTo>
                  <a:pt x="30568" y="14272"/>
                </a:lnTo>
                <a:lnTo>
                  <a:pt x="30568" y="18811"/>
                </a:lnTo>
                <a:lnTo>
                  <a:pt x="13640" y="18811"/>
                </a:lnTo>
                <a:lnTo>
                  <a:pt x="8540" y="20144"/>
                </a:lnTo>
                <a:lnTo>
                  <a:pt x="1706" y="25458"/>
                </a:lnTo>
                <a:lnTo>
                  <a:pt x="0" y="29402"/>
                </a:lnTo>
                <a:lnTo>
                  <a:pt x="0" y="39115"/>
                </a:lnTo>
                <a:lnTo>
                  <a:pt x="1356" y="42696"/>
                </a:lnTo>
                <a:lnTo>
                  <a:pt x="6783" y="48043"/>
                </a:lnTo>
                <a:lnTo>
                  <a:pt x="10441" y="49380"/>
                </a:lnTo>
                <a:lnTo>
                  <a:pt x="18681" y="49380"/>
                </a:lnTo>
                <a:lnTo>
                  <a:pt x="21760" y="48742"/>
                </a:lnTo>
                <a:lnTo>
                  <a:pt x="26787" y="46196"/>
                </a:lnTo>
                <a:lnTo>
                  <a:pt x="28888" y="44219"/>
                </a:lnTo>
                <a:lnTo>
                  <a:pt x="29584" y="43110"/>
                </a:lnTo>
                <a:lnTo>
                  <a:pt x="14365" y="43110"/>
                </a:lnTo>
                <a:lnTo>
                  <a:pt x="12064" y="42289"/>
                </a:lnTo>
                <a:lnTo>
                  <a:pt x="8684" y="38999"/>
                </a:lnTo>
                <a:lnTo>
                  <a:pt x="7839" y="36771"/>
                </a:lnTo>
                <a:lnTo>
                  <a:pt x="7839" y="30441"/>
                </a:lnTo>
                <a:lnTo>
                  <a:pt x="8964" y="27953"/>
                </a:lnTo>
                <a:lnTo>
                  <a:pt x="13470" y="25030"/>
                </a:lnTo>
                <a:lnTo>
                  <a:pt x="17522" y="24299"/>
                </a:lnTo>
                <a:lnTo>
                  <a:pt x="38407" y="24299"/>
                </a:lnTo>
                <a:lnTo>
                  <a:pt x="38407" y="14215"/>
                </a:lnTo>
                <a:lnTo>
                  <a:pt x="36774" y="8851"/>
                </a:lnTo>
                <a:lnTo>
                  <a:pt x="34390" y="6272"/>
                </a:lnTo>
                <a:close/>
              </a:path>
              <a:path w="38735" h="49530">
                <a:moveTo>
                  <a:pt x="38407" y="41540"/>
                </a:moveTo>
                <a:lnTo>
                  <a:pt x="30568" y="41540"/>
                </a:lnTo>
                <a:lnTo>
                  <a:pt x="30568" y="47813"/>
                </a:lnTo>
                <a:lnTo>
                  <a:pt x="38407" y="47813"/>
                </a:lnTo>
                <a:lnTo>
                  <a:pt x="38407" y="41540"/>
                </a:lnTo>
                <a:close/>
              </a:path>
              <a:path w="38735" h="49530">
                <a:moveTo>
                  <a:pt x="38407" y="24299"/>
                </a:moveTo>
                <a:lnTo>
                  <a:pt x="30568" y="24299"/>
                </a:lnTo>
                <a:lnTo>
                  <a:pt x="30568" y="31243"/>
                </a:lnTo>
                <a:lnTo>
                  <a:pt x="29356" y="35364"/>
                </a:lnTo>
                <a:lnTo>
                  <a:pt x="24506" y="41564"/>
                </a:lnTo>
                <a:lnTo>
                  <a:pt x="21289" y="43110"/>
                </a:lnTo>
                <a:lnTo>
                  <a:pt x="29584" y="43110"/>
                </a:lnTo>
                <a:lnTo>
                  <a:pt x="30568" y="41540"/>
                </a:lnTo>
                <a:lnTo>
                  <a:pt x="38407" y="41540"/>
                </a:lnTo>
                <a:lnTo>
                  <a:pt x="38407" y="24299"/>
                </a:lnTo>
                <a:close/>
              </a:path>
              <a:path w="38735" h="49530">
                <a:moveTo>
                  <a:pt x="25301" y="0"/>
                </a:moveTo>
                <a:lnTo>
                  <a:pt x="16239" y="0"/>
                </a:lnTo>
                <a:lnTo>
                  <a:pt x="13721" y="260"/>
                </a:lnTo>
                <a:lnTo>
                  <a:pt x="8553" y="1305"/>
                </a:lnTo>
                <a:lnTo>
                  <a:pt x="5888" y="2090"/>
                </a:lnTo>
                <a:lnTo>
                  <a:pt x="3136" y="3136"/>
                </a:lnTo>
                <a:lnTo>
                  <a:pt x="3136" y="10190"/>
                </a:lnTo>
                <a:lnTo>
                  <a:pt x="5397" y="8884"/>
                </a:lnTo>
                <a:lnTo>
                  <a:pt x="7749" y="7902"/>
                </a:lnTo>
                <a:lnTo>
                  <a:pt x="12638" y="6596"/>
                </a:lnTo>
                <a:lnTo>
                  <a:pt x="15154" y="6272"/>
                </a:lnTo>
                <a:lnTo>
                  <a:pt x="34390" y="6272"/>
                </a:lnTo>
                <a:lnTo>
                  <a:pt x="30241" y="1773"/>
                </a:lnTo>
                <a:lnTo>
                  <a:pt x="25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02077" y="1812263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13326" y="18811"/>
                </a:moveTo>
                <a:lnTo>
                  <a:pt x="5487" y="18811"/>
                </a:lnTo>
                <a:lnTo>
                  <a:pt x="5487" y="50084"/>
                </a:lnTo>
                <a:lnTo>
                  <a:pt x="6620" y="54079"/>
                </a:lnTo>
                <a:lnTo>
                  <a:pt x="11142" y="58471"/>
                </a:lnTo>
                <a:lnTo>
                  <a:pt x="15244" y="59570"/>
                </a:lnTo>
                <a:lnTo>
                  <a:pt x="29002" y="59570"/>
                </a:lnTo>
                <a:lnTo>
                  <a:pt x="29002" y="53297"/>
                </a:lnTo>
                <a:lnTo>
                  <a:pt x="18013" y="53297"/>
                </a:lnTo>
                <a:lnTo>
                  <a:pt x="15905" y="52756"/>
                </a:lnTo>
                <a:lnTo>
                  <a:pt x="14870" y="51671"/>
                </a:lnTo>
                <a:lnTo>
                  <a:pt x="13841" y="50575"/>
                </a:lnTo>
                <a:lnTo>
                  <a:pt x="13326" y="48114"/>
                </a:lnTo>
                <a:lnTo>
                  <a:pt x="13326" y="18811"/>
                </a:lnTo>
                <a:close/>
              </a:path>
              <a:path w="29210" h="59689">
                <a:moveTo>
                  <a:pt x="29002" y="13323"/>
                </a:moveTo>
                <a:lnTo>
                  <a:pt x="0" y="13323"/>
                </a:lnTo>
                <a:lnTo>
                  <a:pt x="0" y="18811"/>
                </a:lnTo>
                <a:lnTo>
                  <a:pt x="29002" y="18811"/>
                </a:lnTo>
                <a:lnTo>
                  <a:pt x="29002" y="13323"/>
                </a:lnTo>
                <a:close/>
              </a:path>
              <a:path w="29210" h="59689">
                <a:moveTo>
                  <a:pt x="13326" y="0"/>
                </a:moveTo>
                <a:lnTo>
                  <a:pt x="5487" y="0"/>
                </a:lnTo>
                <a:lnTo>
                  <a:pt x="5487" y="13323"/>
                </a:lnTo>
                <a:lnTo>
                  <a:pt x="13326" y="13323"/>
                </a:lnTo>
                <a:lnTo>
                  <a:pt x="13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41143" y="1825586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60">
                <a:moveTo>
                  <a:pt x="7839" y="0"/>
                </a:moveTo>
                <a:lnTo>
                  <a:pt x="0" y="0"/>
                </a:lnTo>
                <a:lnTo>
                  <a:pt x="0" y="34499"/>
                </a:lnTo>
                <a:lnTo>
                  <a:pt x="1352" y="39416"/>
                </a:lnTo>
                <a:lnTo>
                  <a:pt x="6757" y="46136"/>
                </a:lnTo>
                <a:lnTo>
                  <a:pt x="10718" y="47813"/>
                </a:lnTo>
                <a:lnTo>
                  <a:pt x="19095" y="47813"/>
                </a:lnTo>
                <a:lnTo>
                  <a:pt x="21870" y="47108"/>
                </a:lnTo>
                <a:lnTo>
                  <a:pt x="26653" y="44276"/>
                </a:lnTo>
                <a:lnTo>
                  <a:pt x="28758" y="42105"/>
                </a:lnTo>
                <a:lnTo>
                  <a:pt x="29107" y="41544"/>
                </a:lnTo>
                <a:lnTo>
                  <a:pt x="14435" y="41544"/>
                </a:lnTo>
                <a:lnTo>
                  <a:pt x="11964" y="40395"/>
                </a:lnTo>
                <a:lnTo>
                  <a:pt x="8664" y="35799"/>
                </a:lnTo>
                <a:lnTo>
                  <a:pt x="7839" y="32345"/>
                </a:lnTo>
                <a:lnTo>
                  <a:pt x="7839" y="0"/>
                </a:lnTo>
                <a:close/>
              </a:path>
              <a:path w="38735" h="48260">
                <a:moveTo>
                  <a:pt x="38407" y="39192"/>
                </a:moveTo>
                <a:lnTo>
                  <a:pt x="30568" y="39192"/>
                </a:lnTo>
                <a:lnTo>
                  <a:pt x="30568" y="46247"/>
                </a:lnTo>
                <a:lnTo>
                  <a:pt x="38407" y="46247"/>
                </a:lnTo>
                <a:lnTo>
                  <a:pt x="38407" y="39192"/>
                </a:lnTo>
                <a:close/>
              </a:path>
              <a:path w="38735" h="48260">
                <a:moveTo>
                  <a:pt x="38407" y="0"/>
                </a:moveTo>
                <a:lnTo>
                  <a:pt x="30568" y="0"/>
                </a:lnTo>
                <a:lnTo>
                  <a:pt x="30568" y="30972"/>
                </a:lnTo>
                <a:lnTo>
                  <a:pt x="29419" y="34706"/>
                </a:lnTo>
                <a:lnTo>
                  <a:pt x="24820" y="40174"/>
                </a:lnTo>
                <a:lnTo>
                  <a:pt x="21693" y="41544"/>
                </a:lnTo>
                <a:lnTo>
                  <a:pt x="29107" y="41544"/>
                </a:lnTo>
                <a:lnTo>
                  <a:pt x="30568" y="39192"/>
                </a:lnTo>
                <a:lnTo>
                  <a:pt x="38407" y="39192"/>
                </a:lnTo>
                <a:lnTo>
                  <a:pt x="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95296" y="1824020"/>
            <a:ext cx="26670" cy="48260"/>
          </a:xfrm>
          <a:custGeom>
            <a:avLst/>
            <a:gdLst/>
            <a:ahLst/>
            <a:cxnLst/>
            <a:rect l="l" t="t" r="r" b="b"/>
            <a:pathLst>
              <a:path w="26669" h="48260">
                <a:moveTo>
                  <a:pt x="7839" y="1566"/>
                </a:moveTo>
                <a:lnTo>
                  <a:pt x="0" y="1566"/>
                </a:lnTo>
                <a:lnTo>
                  <a:pt x="0" y="47813"/>
                </a:lnTo>
                <a:lnTo>
                  <a:pt x="7839" y="47813"/>
                </a:lnTo>
                <a:lnTo>
                  <a:pt x="7839" y="18110"/>
                </a:lnTo>
                <a:lnTo>
                  <a:pt x="8948" y="14075"/>
                </a:lnTo>
                <a:lnTo>
                  <a:pt x="13270" y="8624"/>
                </a:lnTo>
                <a:lnTo>
                  <a:pt x="7839" y="8624"/>
                </a:lnTo>
                <a:lnTo>
                  <a:pt x="7839" y="1566"/>
                </a:lnTo>
                <a:close/>
              </a:path>
              <a:path w="26669" h="48260">
                <a:moveTo>
                  <a:pt x="23397" y="0"/>
                </a:moveTo>
                <a:lnTo>
                  <a:pt x="19355" y="0"/>
                </a:lnTo>
                <a:lnTo>
                  <a:pt x="16346" y="711"/>
                </a:lnTo>
                <a:lnTo>
                  <a:pt x="11389" y="3543"/>
                </a:lnTo>
                <a:lnTo>
                  <a:pt x="9382" y="5708"/>
                </a:lnTo>
                <a:lnTo>
                  <a:pt x="7839" y="8624"/>
                </a:lnTo>
                <a:lnTo>
                  <a:pt x="13270" y="8624"/>
                </a:lnTo>
                <a:lnTo>
                  <a:pt x="13400" y="8460"/>
                </a:lnTo>
                <a:lnTo>
                  <a:pt x="16586" y="7054"/>
                </a:lnTo>
                <a:lnTo>
                  <a:pt x="26643" y="7054"/>
                </a:lnTo>
                <a:lnTo>
                  <a:pt x="26613" y="784"/>
                </a:lnTo>
                <a:lnTo>
                  <a:pt x="25862" y="524"/>
                </a:lnTo>
                <a:lnTo>
                  <a:pt x="25181" y="327"/>
                </a:lnTo>
                <a:lnTo>
                  <a:pt x="23955" y="66"/>
                </a:lnTo>
                <a:lnTo>
                  <a:pt x="23397" y="0"/>
                </a:lnTo>
                <a:close/>
              </a:path>
              <a:path w="26669" h="48260">
                <a:moveTo>
                  <a:pt x="26643" y="7054"/>
                </a:moveTo>
                <a:lnTo>
                  <a:pt x="21911" y="7054"/>
                </a:lnTo>
                <a:lnTo>
                  <a:pt x="22983" y="7181"/>
                </a:lnTo>
                <a:lnTo>
                  <a:pt x="24927" y="7685"/>
                </a:lnTo>
                <a:lnTo>
                  <a:pt x="25825" y="8083"/>
                </a:lnTo>
                <a:lnTo>
                  <a:pt x="26650" y="8624"/>
                </a:lnTo>
                <a:lnTo>
                  <a:pt x="26643" y="7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25266" y="1824020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5" h="49530">
                <a:moveTo>
                  <a:pt x="28527" y="0"/>
                </a:moveTo>
                <a:lnTo>
                  <a:pt x="15538" y="0"/>
                </a:lnTo>
                <a:lnTo>
                  <a:pt x="10093" y="2261"/>
                </a:lnTo>
                <a:lnTo>
                  <a:pt x="2017" y="11299"/>
                </a:lnTo>
                <a:lnTo>
                  <a:pt x="0" y="17408"/>
                </a:lnTo>
                <a:lnTo>
                  <a:pt x="0" y="32552"/>
                </a:lnTo>
                <a:lnTo>
                  <a:pt x="2137" y="38461"/>
                </a:lnTo>
                <a:lnTo>
                  <a:pt x="10684" y="47195"/>
                </a:lnTo>
                <a:lnTo>
                  <a:pt x="16480" y="49380"/>
                </a:lnTo>
                <a:lnTo>
                  <a:pt x="26720" y="49380"/>
                </a:lnTo>
                <a:lnTo>
                  <a:pt x="29603" y="49109"/>
                </a:lnTo>
                <a:lnTo>
                  <a:pt x="35284" y="48040"/>
                </a:lnTo>
                <a:lnTo>
                  <a:pt x="38057" y="47265"/>
                </a:lnTo>
                <a:lnTo>
                  <a:pt x="40759" y="46243"/>
                </a:lnTo>
                <a:lnTo>
                  <a:pt x="40759" y="43110"/>
                </a:lnTo>
                <a:lnTo>
                  <a:pt x="19232" y="43110"/>
                </a:lnTo>
                <a:lnTo>
                  <a:pt x="15331" y="41641"/>
                </a:lnTo>
                <a:lnTo>
                  <a:pt x="9729" y="35762"/>
                </a:lnTo>
                <a:lnTo>
                  <a:pt x="8166" y="31483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4"/>
                </a:lnTo>
                <a:lnTo>
                  <a:pt x="8083" y="20414"/>
                </a:lnTo>
                <a:lnTo>
                  <a:pt x="8460" y="15935"/>
                </a:lnTo>
                <a:lnTo>
                  <a:pt x="9886" y="12455"/>
                </a:lnTo>
                <a:lnTo>
                  <a:pt x="14853" y="7508"/>
                </a:lnTo>
                <a:lnTo>
                  <a:pt x="18160" y="6272"/>
                </a:lnTo>
                <a:lnTo>
                  <a:pt x="37169" y="6272"/>
                </a:lnTo>
                <a:lnTo>
                  <a:pt x="33387" y="2014"/>
                </a:lnTo>
                <a:lnTo>
                  <a:pt x="28527" y="0"/>
                </a:lnTo>
                <a:close/>
              </a:path>
              <a:path w="42545" h="49530">
                <a:moveTo>
                  <a:pt x="40759" y="39189"/>
                </a:moveTo>
                <a:lnTo>
                  <a:pt x="38080" y="40498"/>
                </a:lnTo>
                <a:lnTo>
                  <a:pt x="35381" y="41477"/>
                </a:lnTo>
                <a:lnTo>
                  <a:pt x="29943" y="42783"/>
                </a:lnTo>
                <a:lnTo>
                  <a:pt x="27138" y="43110"/>
                </a:lnTo>
                <a:lnTo>
                  <a:pt x="40759" y="43110"/>
                </a:lnTo>
                <a:lnTo>
                  <a:pt x="40759" y="39189"/>
                </a:lnTo>
                <a:close/>
              </a:path>
              <a:path w="42545" h="49530">
                <a:moveTo>
                  <a:pt x="37169" y="6272"/>
                </a:moveTo>
                <a:lnTo>
                  <a:pt x="25939" y="6272"/>
                </a:lnTo>
                <a:lnTo>
                  <a:pt x="28871" y="7548"/>
                </a:lnTo>
                <a:lnTo>
                  <a:pt x="33297" y="12658"/>
                </a:lnTo>
                <a:lnTo>
                  <a:pt x="34433" y="16085"/>
                </a:lnTo>
                <a:lnTo>
                  <a:pt x="34489" y="20377"/>
                </a:lnTo>
                <a:lnTo>
                  <a:pt x="8083" y="20414"/>
                </a:lnTo>
                <a:lnTo>
                  <a:pt x="42325" y="20414"/>
                </a:lnTo>
                <a:lnTo>
                  <a:pt x="42325" y="15521"/>
                </a:lnTo>
                <a:lnTo>
                  <a:pt x="40538" y="10053"/>
                </a:lnTo>
                <a:lnTo>
                  <a:pt x="37169" y="6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281728" y="2879833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5">
                <a:moveTo>
                  <a:pt x="7999" y="0"/>
                </a:moveTo>
                <a:lnTo>
                  <a:pt x="0" y="0"/>
                </a:lnTo>
                <a:lnTo>
                  <a:pt x="17218" y="46244"/>
                </a:lnTo>
                <a:lnTo>
                  <a:pt x="27458" y="46244"/>
                </a:lnTo>
                <a:lnTo>
                  <a:pt x="30226" y="38810"/>
                </a:lnTo>
                <a:lnTo>
                  <a:pt x="22338" y="38810"/>
                </a:lnTo>
                <a:lnTo>
                  <a:pt x="7999" y="0"/>
                </a:lnTo>
                <a:close/>
              </a:path>
              <a:path w="45085" h="46355">
                <a:moveTo>
                  <a:pt x="44677" y="0"/>
                </a:moveTo>
                <a:lnTo>
                  <a:pt x="36680" y="0"/>
                </a:lnTo>
                <a:lnTo>
                  <a:pt x="22338" y="38810"/>
                </a:lnTo>
                <a:lnTo>
                  <a:pt x="30226" y="38810"/>
                </a:lnTo>
                <a:lnTo>
                  <a:pt x="44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34685" y="2878266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7" y="0"/>
                </a:moveTo>
                <a:lnTo>
                  <a:pt x="15538" y="0"/>
                </a:lnTo>
                <a:lnTo>
                  <a:pt x="10093" y="2261"/>
                </a:lnTo>
                <a:lnTo>
                  <a:pt x="2017" y="11298"/>
                </a:lnTo>
                <a:lnTo>
                  <a:pt x="0" y="17406"/>
                </a:lnTo>
                <a:lnTo>
                  <a:pt x="0" y="32551"/>
                </a:lnTo>
                <a:lnTo>
                  <a:pt x="2134" y="38459"/>
                </a:lnTo>
                <a:lnTo>
                  <a:pt x="10684" y="47194"/>
                </a:lnTo>
                <a:lnTo>
                  <a:pt x="16480" y="49378"/>
                </a:lnTo>
                <a:lnTo>
                  <a:pt x="26717" y="49378"/>
                </a:lnTo>
                <a:lnTo>
                  <a:pt x="29599" y="49109"/>
                </a:lnTo>
                <a:lnTo>
                  <a:pt x="35284" y="48040"/>
                </a:lnTo>
                <a:lnTo>
                  <a:pt x="38053" y="47265"/>
                </a:lnTo>
                <a:lnTo>
                  <a:pt x="40759" y="46243"/>
                </a:lnTo>
                <a:lnTo>
                  <a:pt x="40759" y="43108"/>
                </a:lnTo>
                <a:lnTo>
                  <a:pt x="19232" y="43108"/>
                </a:lnTo>
                <a:lnTo>
                  <a:pt x="15331" y="41639"/>
                </a:lnTo>
                <a:lnTo>
                  <a:pt x="9729" y="35759"/>
                </a:lnTo>
                <a:lnTo>
                  <a:pt x="8166" y="31481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5"/>
                </a:lnTo>
                <a:lnTo>
                  <a:pt x="8083" y="20415"/>
                </a:lnTo>
                <a:lnTo>
                  <a:pt x="8460" y="15933"/>
                </a:lnTo>
                <a:lnTo>
                  <a:pt x="9886" y="12454"/>
                </a:lnTo>
                <a:lnTo>
                  <a:pt x="14853" y="7507"/>
                </a:lnTo>
                <a:lnTo>
                  <a:pt x="18156" y="6270"/>
                </a:lnTo>
                <a:lnTo>
                  <a:pt x="37169" y="6270"/>
                </a:lnTo>
                <a:lnTo>
                  <a:pt x="33384" y="2012"/>
                </a:lnTo>
                <a:lnTo>
                  <a:pt x="28527" y="0"/>
                </a:lnTo>
                <a:close/>
              </a:path>
              <a:path w="42544" h="49530">
                <a:moveTo>
                  <a:pt x="40759" y="39190"/>
                </a:moveTo>
                <a:lnTo>
                  <a:pt x="38080" y="40496"/>
                </a:lnTo>
                <a:lnTo>
                  <a:pt x="35381" y="41475"/>
                </a:lnTo>
                <a:lnTo>
                  <a:pt x="29943" y="42782"/>
                </a:lnTo>
                <a:lnTo>
                  <a:pt x="27134" y="43108"/>
                </a:lnTo>
                <a:lnTo>
                  <a:pt x="40759" y="43108"/>
                </a:lnTo>
                <a:lnTo>
                  <a:pt x="40759" y="39190"/>
                </a:lnTo>
                <a:close/>
              </a:path>
              <a:path w="42544" h="49530">
                <a:moveTo>
                  <a:pt x="37169" y="6270"/>
                </a:moveTo>
                <a:lnTo>
                  <a:pt x="25939" y="6270"/>
                </a:lnTo>
                <a:lnTo>
                  <a:pt x="28868" y="7547"/>
                </a:lnTo>
                <a:lnTo>
                  <a:pt x="33294" y="12658"/>
                </a:lnTo>
                <a:lnTo>
                  <a:pt x="34429" y="16083"/>
                </a:lnTo>
                <a:lnTo>
                  <a:pt x="34486" y="20378"/>
                </a:lnTo>
                <a:lnTo>
                  <a:pt x="8083" y="20415"/>
                </a:lnTo>
                <a:lnTo>
                  <a:pt x="42325" y="20415"/>
                </a:lnTo>
                <a:lnTo>
                  <a:pt x="42325" y="15521"/>
                </a:lnTo>
                <a:lnTo>
                  <a:pt x="40538" y="10054"/>
                </a:lnTo>
                <a:lnTo>
                  <a:pt x="37169" y="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90318" y="2878266"/>
            <a:ext cx="26670" cy="48260"/>
          </a:xfrm>
          <a:custGeom>
            <a:avLst/>
            <a:gdLst/>
            <a:ahLst/>
            <a:cxnLst/>
            <a:rect l="l" t="t" r="r" b="b"/>
            <a:pathLst>
              <a:path w="26669" h="48260">
                <a:moveTo>
                  <a:pt x="7835" y="1566"/>
                </a:moveTo>
                <a:lnTo>
                  <a:pt x="0" y="1566"/>
                </a:lnTo>
                <a:lnTo>
                  <a:pt x="0" y="47811"/>
                </a:lnTo>
                <a:lnTo>
                  <a:pt x="7835" y="47811"/>
                </a:lnTo>
                <a:lnTo>
                  <a:pt x="7835" y="18108"/>
                </a:lnTo>
                <a:lnTo>
                  <a:pt x="8948" y="14075"/>
                </a:lnTo>
                <a:lnTo>
                  <a:pt x="13267" y="8621"/>
                </a:lnTo>
                <a:lnTo>
                  <a:pt x="7835" y="8621"/>
                </a:lnTo>
                <a:lnTo>
                  <a:pt x="7835" y="1566"/>
                </a:lnTo>
                <a:close/>
              </a:path>
              <a:path w="26669" h="48260">
                <a:moveTo>
                  <a:pt x="23394" y="0"/>
                </a:moveTo>
                <a:lnTo>
                  <a:pt x="19352" y="0"/>
                </a:lnTo>
                <a:lnTo>
                  <a:pt x="16346" y="709"/>
                </a:lnTo>
                <a:lnTo>
                  <a:pt x="11389" y="3543"/>
                </a:lnTo>
                <a:lnTo>
                  <a:pt x="9382" y="5706"/>
                </a:lnTo>
                <a:lnTo>
                  <a:pt x="7835" y="8621"/>
                </a:lnTo>
                <a:lnTo>
                  <a:pt x="13267" y="8621"/>
                </a:lnTo>
                <a:lnTo>
                  <a:pt x="13397" y="8458"/>
                </a:lnTo>
                <a:lnTo>
                  <a:pt x="16586" y="7053"/>
                </a:lnTo>
                <a:lnTo>
                  <a:pt x="26640" y="7053"/>
                </a:lnTo>
                <a:lnTo>
                  <a:pt x="26613" y="782"/>
                </a:lnTo>
                <a:lnTo>
                  <a:pt x="25862" y="522"/>
                </a:lnTo>
                <a:lnTo>
                  <a:pt x="25181" y="326"/>
                </a:lnTo>
                <a:lnTo>
                  <a:pt x="23955" y="65"/>
                </a:lnTo>
                <a:lnTo>
                  <a:pt x="23394" y="0"/>
                </a:lnTo>
                <a:close/>
              </a:path>
              <a:path w="26669" h="48260">
                <a:moveTo>
                  <a:pt x="26640" y="7053"/>
                </a:moveTo>
                <a:lnTo>
                  <a:pt x="21907" y="7053"/>
                </a:lnTo>
                <a:lnTo>
                  <a:pt x="22983" y="7179"/>
                </a:lnTo>
                <a:lnTo>
                  <a:pt x="24927" y="7686"/>
                </a:lnTo>
                <a:lnTo>
                  <a:pt x="25825" y="8082"/>
                </a:lnTo>
                <a:lnTo>
                  <a:pt x="26647" y="8621"/>
                </a:lnTo>
                <a:lnTo>
                  <a:pt x="26640" y="7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425316" y="2862590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9" y="17242"/>
                </a:moveTo>
                <a:lnTo>
                  <a:pt x="0" y="17242"/>
                </a:lnTo>
                <a:lnTo>
                  <a:pt x="0" y="63487"/>
                </a:lnTo>
                <a:lnTo>
                  <a:pt x="7839" y="63487"/>
                </a:lnTo>
                <a:lnTo>
                  <a:pt x="7839" y="17242"/>
                </a:lnTo>
                <a:close/>
              </a:path>
              <a:path w="8255" h="63500">
                <a:moveTo>
                  <a:pt x="7839" y="0"/>
                </a:moveTo>
                <a:lnTo>
                  <a:pt x="0" y="0"/>
                </a:lnTo>
                <a:lnTo>
                  <a:pt x="0" y="9405"/>
                </a:lnTo>
                <a:lnTo>
                  <a:pt x="7839" y="9405"/>
                </a:lnTo>
                <a:lnTo>
                  <a:pt x="7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43476" y="2862590"/>
            <a:ext cx="43180" cy="63500"/>
          </a:xfrm>
          <a:custGeom>
            <a:avLst/>
            <a:gdLst/>
            <a:ahLst/>
            <a:cxnLst/>
            <a:rect l="l" t="t" r="r" b="b"/>
            <a:pathLst>
              <a:path w="43180" h="63500">
                <a:moveTo>
                  <a:pt x="14893" y="22729"/>
                </a:moveTo>
                <a:lnTo>
                  <a:pt x="7054" y="22729"/>
                </a:lnTo>
                <a:lnTo>
                  <a:pt x="7054" y="63487"/>
                </a:lnTo>
                <a:lnTo>
                  <a:pt x="14893" y="63487"/>
                </a:lnTo>
                <a:lnTo>
                  <a:pt x="14893" y="22729"/>
                </a:lnTo>
                <a:close/>
              </a:path>
              <a:path w="43180" h="63500">
                <a:moveTo>
                  <a:pt x="43110" y="17242"/>
                </a:moveTo>
                <a:lnTo>
                  <a:pt x="0" y="17242"/>
                </a:lnTo>
                <a:lnTo>
                  <a:pt x="0" y="22729"/>
                </a:lnTo>
                <a:lnTo>
                  <a:pt x="35271" y="22729"/>
                </a:lnTo>
                <a:lnTo>
                  <a:pt x="35271" y="63487"/>
                </a:lnTo>
                <a:lnTo>
                  <a:pt x="43110" y="63487"/>
                </a:lnTo>
                <a:lnTo>
                  <a:pt x="43110" y="17242"/>
                </a:lnTo>
                <a:close/>
              </a:path>
              <a:path w="43180" h="63500">
                <a:moveTo>
                  <a:pt x="29002" y="0"/>
                </a:moveTo>
                <a:lnTo>
                  <a:pt x="16563" y="0"/>
                </a:lnTo>
                <a:lnTo>
                  <a:pt x="12942" y="1154"/>
                </a:lnTo>
                <a:lnTo>
                  <a:pt x="8230" y="5768"/>
                </a:lnTo>
                <a:lnTo>
                  <a:pt x="7054" y="9331"/>
                </a:lnTo>
                <a:lnTo>
                  <a:pt x="7054" y="17242"/>
                </a:lnTo>
                <a:lnTo>
                  <a:pt x="14893" y="17242"/>
                </a:lnTo>
                <a:lnTo>
                  <a:pt x="14893" y="10715"/>
                </a:lnTo>
                <a:lnTo>
                  <a:pt x="15407" y="8853"/>
                </a:lnTo>
                <a:lnTo>
                  <a:pt x="17465" y="6788"/>
                </a:lnTo>
                <a:lnTo>
                  <a:pt x="19302" y="6270"/>
                </a:lnTo>
                <a:lnTo>
                  <a:pt x="29002" y="6270"/>
                </a:lnTo>
                <a:lnTo>
                  <a:pt x="29002" y="0"/>
                </a:lnTo>
                <a:close/>
              </a:path>
              <a:path w="43180" h="63500">
                <a:moveTo>
                  <a:pt x="43110" y="0"/>
                </a:moveTo>
                <a:lnTo>
                  <a:pt x="35271" y="0"/>
                </a:lnTo>
                <a:lnTo>
                  <a:pt x="35271" y="9405"/>
                </a:lnTo>
                <a:lnTo>
                  <a:pt x="43110" y="9405"/>
                </a:lnTo>
                <a:lnTo>
                  <a:pt x="43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99743" y="2878266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7" y="0"/>
                </a:moveTo>
                <a:lnTo>
                  <a:pt x="15538" y="0"/>
                </a:lnTo>
                <a:lnTo>
                  <a:pt x="10090" y="2261"/>
                </a:lnTo>
                <a:lnTo>
                  <a:pt x="2017" y="11298"/>
                </a:lnTo>
                <a:lnTo>
                  <a:pt x="0" y="17406"/>
                </a:lnTo>
                <a:lnTo>
                  <a:pt x="0" y="32551"/>
                </a:lnTo>
                <a:lnTo>
                  <a:pt x="2134" y="38459"/>
                </a:lnTo>
                <a:lnTo>
                  <a:pt x="10684" y="47194"/>
                </a:lnTo>
                <a:lnTo>
                  <a:pt x="16480" y="49378"/>
                </a:lnTo>
                <a:lnTo>
                  <a:pt x="26717" y="49378"/>
                </a:lnTo>
                <a:lnTo>
                  <a:pt x="29599" y="49109"/>
                </a:lnTo>
                <a:lnTo>
                  <a:pt x="35284" y="48040"/>
                </a:lnTo>
                <a:lnTo>
                  <a:pt x="38057" y="47265"/>
                </a:lnTo>
                <a:lnTo>
                  <a:pt x="40759" y="46243"/>
                </a:lnTo>
                <a:lnTo>
                  <a:pt x="40759" y="43108"/>
                </a:lnTo>
                <a:lnTo>
                  <a:pt x="19232" y="43108"/>
                </a:lnTo>
                <a:lnTo>
                  <a:pt x="15331" y="41639"/>
                </a:lnTo>
                <a:lnTo>
                  <a:pt x="9729" y="35759"/>
                </a:lnTo>
                <a:lnTo>
                  <a:pt x="8166" y="31481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5"/>
                </a:lnTo>
                <a:lnTo>
                  <a:pt x="8083" y="20415"/>
                </a:lnTo>
                <a:lnTo>
                  <a:pt x="8460" y="15933"/>
                </a:lnTo>
                <a:lnTo>
                  <a:pt x="9886" y="12454"/>
                </a:lnTo>
                <a:lnTo>
                  <a:pt x="14853" y="7507"/>
                </a:lnTo>
                <a:lnTo>
                  <a:pt x="18160" y="6270"/>
                </a:lnTo>
                <a:lnTo>
                  <a:pt x="37169" y="6270"/>
                </a:lnTo>
                <a:lnTo>
                  <a:pt x="33387" y="2012"/>
                </a:lnTo>
                <a:lnTo>
                  <a:pt x="28527" y="0"/>
                </a:lnTo>
                <a:close/>
              </a:path>
              <a:path w="42544" h="49530">
                <a:moveTo>
                  <a:pt x="40759" y="39190"/>
                </a:moveTo>
                <a:lnTo>
                  <a:pt x="38080" y="40496"/>
                </a:lnTo>
                <a:lnTo>
                  <a:pt x="35381" y="41475"/>
                </a:lnTo>
                <a:lnTo>
                  <a:pt x="29943" y="42782"/>
                </a:lnTo>
                <a:lnTo>
                  <a:pt x="27134" y="43108"/>
                </a:lnTo>
                <a:lnTo>
                  <a:pt x="40759" y="43108"/>
                </a:lnTo>
                <a:lnTo>
                  <a:pt x="40759" y="39190"/>
                </a:lnTo>
                <a:close/>
              </a:path>
              <a:path w="42544" h="49530">
                <a:moveTo>
                  <a:pt x="37169" y="6270"/>
                </a:moveTo>
                <a:lnTo>
                  <a:pt x="25939" y="6270"/>
                </a:lnTo>
                <a:lnTo>
                  <a:pt x="28871" y="7547"/>
                </a:lnTo>
                <a:lnTo>
                  <a:pt x="33297" y="12658"/>
                </a:lnTo>
                <a:lnTo>
                  <a:pt x="34429" y="16083"/>
                </a:lnTo>
                <a:lnTo>
                  <a:pt x="34489" y="20378"/>
                </a:lnTo>
                <a:lnTo>
                  <a:pt x="8083" y="20415"/>
                </a:lnTo>
                <a:lnTo>
                  <a:pt x="42325" y="20415"/>
                </a:lnTo>
                <a:lnTo>
                  <a:pt x="42325" y="15521"/>
                </a:lnTo>
                <a:lnTo>
                  <a:pt x="40538" y="10054"/>
                </a:lnTo>
                <a:lnTo>
                  <a:pt x="37169" y="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52240" y="2862590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21790" y="15676"/>
                </a:moveTo>
                <a:lnTo>
                  <a:pt x="13003" y="15676"/>
                </a:lnTo>
                <a:lnTo>
                  <a:pt x="8560" y="17945"/>
                </a:lnTo>
                <a:lnTo>
                  <a:pt x="1713" y="27016"/>
                </a:lnTo>
                <a:lnTo>
                  <a:pt x="0" y="32976"/>
                </a:lnTo>
                <a:lnTo>
                  <a:pt x="0" y="47754"/>
                </a:lnTo>
                <a:lnTo>
                  <a:pt x="1713" y="53719"/>
                </a:lnTo>
                <a:lnTo>
                  <a:pt x="8560" y="62789"/>
                </a:lnTo>
                <a:lnTo>
                  <a:pt x="13003" y="65054"/>
                </a:lnTo>
                <a:lnTo>
                  <a:pt x="21790" y="65054"/>
                </a:lnTo>
                <a:lnTo>
                  <a:pt x="24643" y="64414"/>
                </a:lnTo>
                <a:lnTo>
                  <a:pt x="29392" y="61842"/>
                </a:lnTo>
                <a:lnTo>
                  <a:pt x="31363" y="59871"/>
                </a:lnTo>
                <a:lnTo>
                  <a:pt x="32000" y="58784"/>
                </a:lnTo>
                <a:lnTo>
                  <a:pt x="16463" y="58784"/>
                </a:lnTo>
                <a:lnTo>
                  <a:pt x="13400" y="57152"/>
                </a:lnTo>
                <a:lnTo>
                  <a:pt x="8948" y="50611"/>
                </a:lnTo>
                <a:lnTo>
                  <a:pt x="7839" y="46105"/>
                </a:lnTo>
                <a:lnTo>
                  <a:pt x="7839" y="34625"/>
                </a:lnTo>
                <a:lnTo>
                  <a:pt x="8948" y="30123"/>
                </a:lnTo>
                <a:lnTo>
                  <a:pt x="13400" y="23582"/>
                </a:lnTo>
                <a:lnTo>
                  <a:pt x="16463" y="21946"/>
                </a:lnTo>
                <a:lnTo>
                  <a:pt x="32001" y="21946"/>
                </a:lnTo>
                <a:lnTo>
                  <a:pt x="31363" y="20859"/>
                </a:lnTo>
                <a:lnTo>
                  <a:pt x="29392" y="18892"/>
                </a:lnTo>
                <a:lnTo>
                  <a:pt x="24643" y="16320"/>
                </a:lnTo>
                <a:lnTo>
                  <a:pt x="21790" y="15676"/>
                </a:lnTo>
                <a:close/>
              </a:path>
              <a:path w="41275" h="65405">
                <a:moveTo>
                  <a:pt x="40759" y="57217"/>
                </a:moveTo>
                <a:lnTo>
                  <a:pt x="32920" y="57217"/>
                </a:lnTo>
                <a:lnTo>
                  <a:pt x="32920" y="63487"/>
                </a:lnTo>
                <a:lnTo>
                  <a:pt x="40759" y="63487"/>
                </a:lnTo>
                <a:lnTo>
                  <a:pt x="40759" y="57217"/>
                </a:lnTo>
                <a:close/>
              </a:path>
              <a:path w="41275" h="65405">
                <a:moveTo>
                  <a:pt x="32001" y="21946"/>
                </a:moveTo>
                <a:lnTo>
                  <a:pt x="24249" y="21946"/>
                </a:lnTo>
                <a:lnTo>
                  <a:pt x="27315" y="23582"/>
                </a:lnTo>
                <a:lnTo>
                  <a:pt x="31797" y="30123"/>
                </a:lnTo>
                <a:lnTo>
                  <a:pt x="32920" y="34625"/>
                </a:lnTo>
                <a:lnTo>
                  <a:pt x="32920" y="46105"/>
                </a:lnTo>
                <a:lnTo>
                  <a:pt x="31797" y="50611"/>
                </a:lnTo>
                <a:lnTo>
                  <a:pt x="27315" y="57152"/>
                </a:lnTo>
                <a:lnTo>
                  <a:pt x="24249" y="58784"/>
                </a:lnTo>
                <a:lnTo>
                  <a:pt x="32000" y="58784"/>
                </a:lnTo>
                <a:lnTo>
                  <a:pt x="32920" y="57217"/>
                </a:lnTo>
                <a:lnTo>
                  <a:pt x="40759" y="57217"/>
                </a:lnTo>
                <a:lnTo>
                  <a:pt x="40759" y="23513"/>
                </a:lnTo>
                <a:lnTo>
                  <a:pt x="32920" y="23513"/>
                </a:lnTo>
                <a:lnTo>
                  <a:pt x="32001" y="21946"/>
                </a:lnTo>
                <a:close/>
              </a:path>
              <a:path w="41275" h="65405">
                <a:moveTo>
                  <a:pt x="40759" y="0"/>
                </a:moveTo>
                <a:lnTo>
                  <a:pt x="32920" y="0"/>
                </a:lnTo>
                <a:lnTo>
                  <a:pt x="32920" y="23513"/>
                </a:lnTo>
                <a:lnTo>
                  <a:pt x="40759" y="23513"/>
                </a:lnTo>
                <a:lnTo>
                  <a:pt x="40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36724" y="2878266"/>
            <a:ext cx="41275" cy="65405"/>
          </a:xfrm>
          <a:custGeom>
            <a:avLst/>
            <a:gdLst/>
            <a:ahLst/>
            <a:cxnLst/>
            <a:rect l="l" t="t" r="r" b="b"/>
            <a:pathLst>
              <a:path w="41275" h="65405">
                <a:moveTo>
                  <a:pt x="7835" y="1566"/>
                </a:moveTo>
                <a:lnTo>
                  <a:pt x="0" y="1566"/>
                </a:lnTo>
                <a:lnTo>
                  <a:pt x="0" y="65055"/>
                </a:lnTo>
                <a:lnTo>
                  <a:pt x="7835" y="65055"/>
                </a:lnTo>
                <a:lnTo>
                  <a:pt x="7835" y="41541"/>
                </a:lnTo>
                <a:lnTo>
                  <a:pt x="13533" y="41541"/>
                </a:lnTo>
                <a:lnTo>
                  <a:pt x="8951" y="34935"/>
                </a:lnTo>
                <a:lnTo>
                  <a:pt x="7835" y="30428"/>
                </a:lnTo>
                <a:lnTo>
                  <a:pt x="7835" y="18949"/>
                </a:lnTo>
                <a:lnTo>
                  <a:pt x="8951" y="14447"/>
                </a:lnTo>
                <a:lnTo>
                  <a:pt x="13410" y="7906"/>
                </a:lnTo>
                <a:lnTo>
                  <a:pt x="13540" y="7837"/>
                </a:lnTo>
                <a:lnTo>
                  <a:pt x="7835" y="7837"/>
                </a:lnTo>
                <a:lnTo>
                  <a:pt x="7835" y="1566"/>
                </a:lnTo>
                <a:close/>
              </a:path>
              <a:path w="41275" h="65405">
                <a:moveTo>
                  <a:pt x="13533" y="41541"/>
                </a:moveTo>
                <a:lnTo>
                  <a:pt x="7835" y="41541"/>
                </a:lnTo>
                <a:lnTo>
                  <a:pt x="9399" y="44195"/>
                </a:lnTo>
                <a:lnTo>
                  <a:pt x="11366" y="46166"/>
                </a:lnTo>
                <a:lnTo>
                  <a:pt x="16115" y="48738"/>
                </a:lnTo>
                <a:lnTo>
                  <a:pt x="18958" y="49378"/>
                </a:lnTo>
                <a:lnTo>
                  <a:pt x="27742" y="49378"/>
                </a:lnTo>
                <a:lnTo>
                  <a:pt x="32191" y="47113"/>
                </a:lnTo>
                <a:lnTo>
                  <a:pt x="35215" y="43108"/>
                </a:lnTo>
                <a:lnTo>
                  <a:pt x="16476" y="43108"/>
                </a:lnTo>
                <a:lnTo>
                  <a:pt x="13533" y="41541"/>
                </a:lnTo>
                <a:close/>
              </a:path>
              <a:path w="41275" h="65405">
                <a:moveTo>
                  <a:pt x="35206" y="6270"/>
                </a:moveTo>
                <a:lnTo>
                  <a:pt x="24279" y="6270"/>
                </a:lnTo>
                <a:lnTo>
                  <a:pt x="27345" y="7906"/>
                </a:lnTo>
                <a:lnTo>
                  <a:pt x="31804" y="14447"/>
                </a:lnTo>
                <a:lnTo>
                  <a:pt x="32920" y="18949"/>
                </a:lnTo>
                <a:lnTo>
                  <a:pt x="32920" y="30428"/>
                </a:lnTo>
                <a:lnTo>
                  <a:pt x="31804" y="34935"/>
                </a:lnTo>
                <a:lnTo>
                  <a:pt x="27345" y="41475"/>
                </a:lnTo>
                <a:lnTo>
                  <a:pt x="24279" y="43108"/>
                </a:lnTo>
                <a:lnTo>
                  <a:pt x="35215" y="43108"/>
                </a:lnTo>
                <a:lnTo>
                  <a:pt x="39042" y="38043"/>
                </a:lnTo>
                <a:lnTo>
                  <a:pt x="40759" y="32077"/>
                </a:lnTo>
                <a:lnTo>
                  <a:pt x="40759" y="17300"/>
                </a:lnTo>
                <a:lnTo>
                  <a:pt x="39042" y="11340"/>
                </a:lnTo>
                <a:lnTo>
                  <a:pt x="35206" y="6270"/>
                </a:lnTo>
                <a:close/>
              </a:path>
              <a:path w="41275" h="65405">
                <a:moveTo>
                  <a:pt x="27742" y="0"/>
                </a:moveTo>
                <a:lnTo>
                  <a:pt x="18958" y="0"/>
                </a:lnTo>
                <a:lnTo>
                  <a:pt x="16115" y="644"/>
                </a:lnTo>
                <a:lnTo>
                  <a:pt x="11366" y="3216"/>
                </a:lnTo>
                <a:lnTo>
                  <a:pt x="9399" y="5183"/>
                </a:lnTo>
                <a:lnTo>
                  <a:pt x="7835" y="7837"/>
                </a:lnTo>
                <a:lnTo>
                  <a:pt x="13540" y="7837"/>
                </a:lnTo>
                <a:lnTo>
                  <a:pt x="16476" y="6270"/>
                </a:lnTo>
                <a:lnTo>
                  <a:pt x="35206" y="6270"/>
                </a:lnTo>
                <a:lnTo>
                  <a:pt x="32191" y="2268"/>
                </a:lnTo>
                <a:lnTo>
                  <a:pt x="27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94796" y="2862589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0"/>
                </a:moveTo>
                <a:lnTo>
                  <a:pt x="0" y="63487"/>
                </a:lnTo>
              </a:path>
            </a:pathLst>
          </a:custGeom>
          <a:ln w="78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711389" y="2878266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5" h="49530">
                <a:moveTo>
                  <a:pt x="34391" y="6270"/>
                </a:moveTo>
                <a:lnTo>
                  <a:pt x="21800" y="6270"/>
                </a:lnTo>
                <a:lnTo>
                  <a:pt x="24953" y="7294"/>
                </a:lnTo>
                <a:lnTo>
                  <a:pt x="29446" y="11385"/>
                </a:lnTo>
                <a:lnTo>
                  <a:pt x="30568" y="14271"/>
                </a:lnTo>
                <a:lnTo>
                  <a:pt x="30568" y="18810"/>
                </a:lnTo>
                <a:lnTo>
                  <a:pt x="13640" y="18810"/>
                </a:lnTo>
                <a:lnTo>
                  <a:pt x="8540" y="20141"/>
                </a:lnTo>
                <a:lnTo>
                  <a:pt x="1706" y="25456"/>
                </a:lnTo>
                <a:lnTo>
                  <a:pt x="0" y="29400"/>
                </a:lnTo>
                <a:lnTo>
                  <a:pt x="0" y="39115"/>
                </a:lnTo>
                <a:lnTo>
                  <a:pt x="1356" y="42695"/>
                </a:lnTo>
                <a:lnTo>
                  <a:pt x="6783" y="48043"/>
                </a:lnTo>
                <a:lnTo>
                  <a:pt x="10441" y="49378"/>
                </a:lnTo>
                <a:lnTo>
                  <a:pt x="18681" y="49378"/>
                </a:lnTo>
                <a:lnTo>
                  <a:pt x="21757" y="48742"/>
                </a:lnTo>
                <a:lnTo>
                  <a:pt x="26787" y="46195"/>
                </a:lnTo>
                <a:lnTo>
                  <a:pt x="28885" y="44218"/>
                </a:lnTo>
                <a:lnTo>
                  <a:pt x="29583" y="43108"/>
                </a:lnTo>
                <a:lnTo>
                  <a:pt x="14365" y="43108"/>
                </a:lnTo>
                <a:lnTo>
                  <a:pt x="12061" y="42288"/>
                </a:lnTo>
                <a:lnTo>
                  <a:pt x="8684" y="38998"/>
                </a:lnTo>
                <a:lnTo>
                  <a:pt x="7839" y="36768"/>
                </a:lnTo>
                <a:lnTo>
                  <a:pt x="7839" y="30442"/>
                </a:lnTo>
                <a:lnTo>
                  <a:pt x="8964" y="27951"/>
                </a:lnTo>
                <a:lnTo>
                  <a:pt x="13470" y="25028"/>
                </a:lnTo>
                <a:lnTo>
                  <a:pt x="17522" y="24297"/>
                </a:lnTo>
                <a:lnTo>
                  <a:pt x="38407" y="24297"/>
                </a:lnTo>
                <a:lnTo>
                  <a:pt x="38407" y="14213"/>
                </a:lnTo>
                <a:lnTo>
                  <a:pt x="36774" y="8849"/>
                </a:lnTo>
                <a:lnTo>
                  <a:pt x="34391" y="6270"/>
                </a:lnTo>
                <a:close/>
              </a:path>
              <a:path w="38735" h="49530">
                <a:moveTo>
                  <a:pt x="38407" y="41541"/>
                </a:moveTo>
                <a:lnTo>
                  <a:pt x="30568" y="41541"/>
                </a:lnTo>
                <a:lnTo>
                  <a:pt x="30568" y="47811"/>
                </a:lnTo>
                <a:lnTo>
                  <a:pt x="38407" y="47811"/>
                </a:lnTo>
                <a:lnTo>
                  <a:pt x="38407" y="41541"/>
                </a:lnTo>
                <a:close/>
              </a:path>
              <a:path w="38735" h="49530">
                <a:moveTo>
                  <a:pt x="38407" y="24297"/>
                </a:moveTo>
                <a:lnTo>
                  <a:pt x="30568" y="24297"/>
                </a:lnTo>
                <a:lnTo>
                  <a:pt x="30568" y="31241"/>
                </a:lnTo>
                <a:lnTo>
                  <a:pt x="29356" y="35364"/>
                </a:lnTo>
                <a:lnTo>
                  <a:pt x="24506" y="41562"/>
                </a:lnTo>
                <a:lnTo>
                  <a:pt x="21289" y="43108"/>
                </a:lnTo>
                <a:lnTo>
                  <a:pt x="29583" y="43108"/>
                </a:lnTo>
                <a:lnTo>
                  <a:pt x="30568" y="41541"/>
                </a:lnTo>
                <a:lnTo>
                  <a:pt x="38407" y="41541"/>
                </a:lnTo>
                <a:lnTo>
                  <a:pt x="38407" y="24297"/>
                </a:lnTo>
                <a:close/>
              </a:path>
              <a:path w="38735" h="49530">
                <a:moveTo>
                  <a:pt x="25301" y="0"/>
                </a:moveTo>
                <a:lnTo>
                  <a:pt x="16239" y="0"/>
                </a:lnTo>
                <a:lnTo>
                  <a:pt x="13721" y="260"/>
                </a:lnTo>
                <a:lnTo>
                  <a:pt x="8550" y="1305"/>
                </a:lnTo>
                <a:lnTo>
                  <a:pt x="5885" y="2090"/>
                </a:lnTo>
                <a:lnTo>
                  <a:pt x="3133" y="3135"/>
                </a:lnTo>
                <a:lnTo>
                  <a:pt x="3133" y="10188"/>
                </a:lnTo>
                <a:lnTo>
                  <a:pt x="5397" y="8882"/>
                </a:lnTo>
                <a:lnTo>
                  <a:pt x="7749" y="7902"/>
                </a:lnTo>
                <a:lnTo>
                  <a:pt x="12638" y="6596"/>
                </a:lnTo>
                <a:lnTo>
                  <a:pt x="15154" y="6270"/>
                </a:lnTo>
                <a:lnTo>
                  <a:pt x="34391" y="6270"/>
                </a:lnTo>
                <a:lnTo>
                  <a:pt x="30241" y="1771"/>
                </a:lnTo>
                <a:lnTo>
                  <a:pt x="25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766784" y="2862590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5" h="63500">
                <a:moveTo>
                  <a:pt x="7839" y="17242"/>
                </a:moveTo>
                <a:lnTo>
                  <a:pt x="0" y="17242"/>
                </a:lnTo>
                <a:lnTo>
                  <a:pt x="0" y="63487"/>
                </a:lnTo>
                <a:lnTo>
                  <a:pt x="7839" y="63487"/>
                </a:lnTo>
                <a:lnTo>
                  <a:pt x="7839" y="17242"/>
                </a:lnTo>
                <a:close/>
              </a:path>
              <a:path w="8255" h="63500">
                <a:moveTo>
                  <a:pt x="7839" y="0"/>
                </a:moveTo>
                <a:lnTo>
                  <a:pt x="0" y="0"/>
                </a:lnTo>
                <a:lnTo>
                  <a:pt x="0" y="9405"/>
                </a:lnTo>
                <a:lnTo>
                  <a:pt x="7839" y="9405"/>
                </a:lnTo>
                <a:lnTo>
                  <a:pt x="7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90432" y="2878266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60">
                <a:moveTo>
                  <a:pt x="7835" y="1566"/>
                </a:moveTo>
                <a:lnTo>
                  <a:pt x="0" y="1566"/>
                </a:lnTo>
                <a:lnTo>
                  <a:pt x="0" y="47811"/>
                </a:lnTo>
                <a:lnTo>
                  <a:pt x="7835" y="47811"/>
                </a:lnTo>
                <a:lnTo>
                  <a:pt x="7835" y="16855"/>
                </a:lnTo>
                <a:lnTo>
                  <a:pt x="8981" y="13120"/>
                </a:lnTo>
                <a:lnTo>
                  <a:pt x="12740" y="8621"/>
                </a:lnTo>
                <a:lnTo>
                  <a:pt x="7835" y="8621"/>
                </a:lnTo>
                <a:lnTo>
                  <a:pt x="7835" y="1566"/>
                </a:lnTo>
                <a:close/>
              </a:path>
              <a:path w="38735" h="48260">
                <a:moveTo>
                  <a:pt x="35379" y="6270"/>
                </a:moveTo>
                <a:lnTo>
                  <a:pt x="23965" y="6270"/>
                </a:lnTo>
                <a:lnTo>
                  <a:pt x="26443" y="7417"/>
                </a:lnTo>
                <a:lnTo>
                  <a:pt x="29743" y="11996"/>
                </a:lnTo>
                <a:lnTo>
                  <a:pt x="30568" y="15446"/>
                </a:lnTo>
                <a:lnTo>
                  <a:pt x="30568" y="47811"/>
                </a:lnTo>
                <a:lnTo>
                  <a:pt x="38404" y="47811"/>
                </a:lnTo>
                <a:lnTo>
                  <a:pt x="38404" y="13304"/>
                </a:lnTo>
                <a:lnTo>
                  <a:pt x="37068" y="8380"/>
                </a:lnTo>
                <a:lnTo>
                  <a:pt x="35379" y="6270"/>
                </a:lnTo>
                <a:close/>
              </a:path>
              <a:path w="38735" h="48260">
                <a:moveTo>
                  <a:pt x="27759" y="0"/>
                </a:moveTo>
                <a:lnTo>
                  <a:pt x="19365" y="0"/>
                </a:lnTo>
                <a:lnTo>
                  <a:pt x="16570" y="713"/>
                </a:lnTo>
                <a:lnTo>
                  <a:pt x="11727" y="3570"/>
                </a:lnTo>
                <a:lnTo>
                  <a:pt x="9626" y="5731"/>
                </a:lnTo>
                <a:lnTo>
                  <a:pt x="7835" y="8621"/>
                </a:lnTo>
                <a:lnTo>
                  <a:pt x="12740" y="8621"/>
                </a:lnTo>
                <a:lnTo>
                  <a:pt x="13560" y="7641"/>
                </a:lnTo>
                <a:lnTo>
                  <a:pt x="16693" y="6270"/>
                </a:lnTo>
                <a:lnTo>
                  <a:pt x="35379" y="6270"/>
                </a:lnTo>
                <a:lnTo>
                  <a:pt x="31710" y="1678"/>
                </a:lnTo>
                <a:lnTo>
                  <a:pt x="27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866293" y="2866509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13323" y="18810"/>
                </a:moveTo>
                <a:lnTo>
                  <a:pt x="5487" y="18810"/>
                </a:lnTo>
                <a:lnTo>
                  <a:pt x="5487" y="50080"/>
                </a:lnTo>
                <a:lnTo>
                  <a:pt x="6616" y="54078"/>
                </a:lnTo>
                <a:lnTo>
                  <a:pt x="11139" y="58469"/>
                </a:lnTo>
                <a:lnTo>
                  <a:pt x="15244" y="59568"/>
                </a:lnTo>
                <a:lnTo>
                  <a:pt x="29002" y="59568"/>
                </a:lnTo>
                <a:lnTo>
                  <a:pt x="29002" y="53298"/>
                </a:lnTo>
                <a:lnTo>
                  <a:pt x="18009" y="53298"/>
                </a:lnTo>
                <a:lnTo>
                  <a:pt x="15905" y="52755"/>
                </a:lnTo>
                <a:lnTo>
                  <a:pt x="14866" y="51669"/>
                </a:lnTo>
                <a:lnTo>
                  <a:pt x="13838" y="50575"/>
                </a:lnTo>
                <a:lnTo>
                  <a:pt x="13323" y="48113"/>
                </a:lnTo>
                <a:lnTo>
                  <a:pt x="13323" y="18810"/>
                </a:lnTo>
                <a:close/>
              </a:path>
              <a:path w="29210" h="59689">
                <a:moveTo>
                  <a:pt x="29002" y="13323"/>
                </a:moveTo>
                <a:lnTo>
                  <a:pt x="0" y="13323"/>
                </a:lnTo>
                <a:lnTo>
                  <a:pt x="0" y="18810"/>
                </a:lnTo>
                <a:lnTo>
                  <a:pt x="29002" y="18810"/>
                </a:lnTo>
                <a:lnTo>
                  <a:pt x="29002" y="13323"/>
                </a:lnTo>
                <a:close/>
              </a:path>
              <a:path w="29210" h="59689">
                <a:moveTo>
                  <a:pt x="13323" y="0"/>
                </a:moveTo>
                <a:lnTo>
                  <a:pt x="5487" y="0"/>
                </a:lnTo>
                <a:lnTo>
                  <a:pt x="5487" y="13323"/>
                </a:lnTo>
                <a:lnTo>
                  <a:pt x="13323" y="13323"/>
                </a:lnTo>
                <a:lnTo>
                  <a:pt x="13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2222" y="2878266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8527" y="0"/>
                </a:moveTo>
                <a:lnTo>
                  <a:pt x="15538" y="0"/>
                </a:lnTo>
                <a:lnTo>
                  <a:pt x="10093" y="2261"/>
                </a:lnTo>
                <a:lnTo>
                  <a:pt x="2017" y="11298"/>
                </a:lnTo>
                <a:lnTo>
                  <a:pt x="0" y="17406"/>
                </a:lnTo>
                <a:lnTo>
                  <a:pt x="0" y="32551"/>
                </a:lnTo>
                <a:lnTo>
                  <a:pt x="2137" y="38459"/>
                </a:lnTo>
                <a:lnTo>
                  <a:pt x="10684" y="47194"/>
                </a:lnTo>
                <a:lnTo>
                  <a:pt x="16480" y="49378"/>
                </a:lnTo>
                <a:lnTo>
                  <a:pt x="26720" y="49378"/>
                </a:lnTo>
                <a:lnTo>
                  <a:pt x="29603" y="49109"/>
                </a:lnTo>
                <a:lnTo>
                  <a:pt x="35284" y="48040"/>
                </a:lnTo>
                <a:lnTo>
                  <a:pt x="38053" y="47265"/>
                </a:lnTo>
                <a:lnTo>
                  <a:pt x="40759" y="46243"/>
                </a:lnTo>
                <a:lnTo>
                  <a:pt x="40759" y="43108"/>
                </a:lnTo>
                <a:lnTo>
                  <a:pt x="19232" y="43108"/>
                </a:lnTo>
                <a:lnTo>
                  <a:pt x="15331" y="41639"/>
                </a:lnTo>
                <a:lnTo>
                  <a:pt x="9729" y="35759"/>
                </a:lnTo>
                <a:lnTo>
                  <a:pt x="8166" y="31481"/>
                </a:lnTo>
                <a:lnTo>
                  <a:pt x="7839" y="25865"/>
                </a:lnTo>
                <a:lnTo>
                  <a:pt x="42325" y="25865"/>
                </a:lnTo>
                <a:lnTo>
                  <a:pt x="42325" y="20415"/>
                </a:lnTo>
                <a:lnTo>
                  <a:pt x="8083" y="20415"/>
                </a:lnTo>
                <a:lnTo>
                  <a:pt x="8460" y="15933"/>
                </a:lnTo>
                <a:lnTo>
                  <a:pt x="9886" y="12454"/>
                </a:lnTo>
                <a:lnTo>
                  <a:pt x="14853" y="7507"/>
                </a:lnTo>
                <a:lnTo>
                  <a:pt x="18156" y="6270"/>
                </a:lnTo>
                <a:lnTo>
                  <a:pt x="37169" y="6270"/>
                </a:lnTo>
                <a:lnTo>
                  <a:pt x="33384" y="2012"/>
                </a:lnTo>
                <a:lnTo>
                  <a:pt x="28527" y="0"/>
                </a:lnTo>
                <a:close/>
              </a:path>
              <a:path w="42544" h="49530">
                <a:moveTo>
                  <a:pt x="40759" y="39190"/>
                </a:moveTo>
                <a:lnTo>
                  <a:pt x="38080" y="40496"/>
                </a:lnTo>
                <a:lnTo>
                  <a:pt x="35381" y="41475"/>
                </a:lnTo>
                <a:lnTo>
                  <a:pt x="29943" y="42782"/>
                </a:lnTo>
                <a:lnTo>
                  <a:pt x="27134" y="43108"/>
                </a:lnTo>
                <a:lnTo>
                  <a:pt x="40759" y="43108"/>
                </a:lnTo>
                <a:lnTo>
                  <a:pt x="40759" y="39190"/>
                </a:lnTo>
                <a:close/>
              </a:path>
              <a:path w="42544" h="49530">
                <a:moveTo>
                  <a:pt x="37169" y="6270"/>
                </a:moveTo>
                <a:lnTo>
                  <a:pt x="25939" y="6270"/>
                </a:lnTo>
                <a:lnTo>
                  <a:pt x="28871" y="7547"/>
                </a:lnTo>
                <a:lnTo>
                  <a:pt x="33294" y="12658"/>
                </a:lnTo>
                <a:lnTo>
                  <a:pt x="34429" y="16083"/>
                </a:lnTo>
                <a:lnTo>
                  <a:pt x="34489" y="20378"/>
                </a:lnTo>
                <a:lnTo>
                  <a:pt x="8083" y="20415"/>
                </a:lnTo>
                <a:lnTo>
                  <a:pt x="42325" y="20415"/>
                </a:lnTo>
                <a:lnTo>
                  <a:pt x="42325" y="15521"/>
                </a:lnTo>
                <a:lnTo>
                  <a:pt x="40538" y="10054"/>
                </a:lnTo>
                <a:lnTo>
                  <a:pt x="37169" y="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50951" y="2879833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5">
                <a:moveTo>
                  <a:pt x="10504" y="0"/>
                </a:moveTo>
                <a:lnTo>
                  <a:pt x="1566" y="0"/>
                </a:lnTo>
                <a:lnTo>
                  <a:pt x="17953" y="22044"/>
                </a:lnTo>
                <a:lnTo>
                  <a:pt x="0" y="46244"/>
                </a:lnTo>
                <a:lnTo>
                  <a:pt x="8951" y="46244"/>
                </a:lnTo>
                <a:lnTo>
                  <a:pt x="22398" y="28083"/>
                </a:lnTo>
                <a:lnTo>
                  <a:pt x="31319" y="28083"/>
                </a:lnTo>
                <a:lnTo>
                  <a:pt x="27211" y="22497"/>
                </a:lnTo>
                <a:lnTo>
                  <a:pt x="31679" y="16472"/>
                </a:lnTo>
                <a:lnTo>
                  <a:pt x="22729" y="16472"/>
                </a:lnTo>
                <a:lnTo>
                  <a:pt x="10504" y="0"/>
                </a:lnTo>
                <a:close/>
              </a:path>
              <a:path w="45085" h="46355">
                <a:moveTo>
                  <a:pt x="31319" y="28083"/>
                </a:moveTo>
                <a:lnTo>
                  <a:pt x="22398" y="28083"/>
                </a:lnTo>
                <a:lnTo>
                  <a:pt x="35772" y="46244"/>
                </a:lnTo>
                <a:lnTo>
                  <a:pt x="44677" y="46244"/>
                </a:lnTo>
                <a:lnTo>
                  <a:pt x="31319" y="28083"/>
                </a:lnTo>
                <a:close/>
              </a:path>
              <a:path w="45085" h="46355">
                <a:moveTo>
                  <a:pt x="43892" y="0"/>
                </a:moveTo>
                <a:lnTo>
                  <a:pt x="34950" y="0"/>
                </a:lnTo>
                <a:lnTo>
                  <a:pt x="22729" y="16472"/>
                </a:lnTo>
                <a:lnTo>
                  <a:pt x="31679" y="16472"/>
                </a:lnTo>
                <a:lnTo>
                  <a:pt x="43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01557" y="2866509"/>
            <a:ext cx="29209" cy="59690"/>
          </a:xfrm>
          <a:custGeom>
            <a:avLst/>
            <a:gdLst/>
            <a:ahLst/>
            <a:cxnLst/>
            <a:rect l="l" t="t" r="r" b="b"/>
            <a:pathLst>
              <a:path w="29210" h="59689">
                <a:moveTo>
                  <a:pt x="13323" y="18810"/>
                </a:moveTo>
                <a:lnTo>
                  <a:pt x="5484" y="18810"/>
                </a:lnTo>
                <a:lnTo>
                  <a:pt x="5484" y="50080"/>
                </a:lnTo>
                <a:lnTo>
                  <a:pt x="6616" y="54078"/>
                </a:lnTo>
                <a:lnTo>
                  <a:pt x="11139" y="58469"/>
                </a:lnTo>
                <a:lnTo>
                  <a:pt x="15240" y="59568"/>
                </a:lnTo>
                <a:lnTo>
                  <a:pt x="28998" y="59568"/>
                </a:lnTo>
                <a:lnTo>
                  <a:pt x="28998" y="53298"/>
                </a:lnTo>
                <a:lnTo>
                  <a:pt x="18009" y="53298"/>
                </a:lnTo>
                <a:lnTo>
                  <a:pt x="15902" y="52755"/>
                </a:lnTo>
                <a:lnTo>
                  <a:pt x="14866" y="51669"/>
                </a:lnTo>
                <a:lnTo>
                  <a:pt x="13838" y="50575"/>
                </a:lnTo>
                <a:lnTo>
                  <a:pt x="13323" y="48113"/>
                </a:lnTo>
                <a:lnTo>
                  <a:pt x="13323" y="18810"/>
                </a:lnTo>
                <a:close/>
              </a:path>
              <a:path w="29210" h="59689">
                <a:moveTo>
                  <a:pt x="28998" y="13323"/>
                </a:moveTo>
                <a:lnTo>
                  <a:pt x="0" y="13323"/>
                </a:lnTo>
                <a:lnTo>
                  <a:pt x="0" y="18810"/>
                </a:lnTo>
                <a:lnTo>
                  <a:pt x="28998" y="18810"/>
                </a:lnTo>
                <a:lnTo>
                  <a:pt x="28998" y="13323"/>
                </a:lnTo>
                <a:close/>
              </a:path>
              <a:path w="29210" h="59689">
                <a:moveTo>
                  <a:pt x="13323" y="0"/>
                </a:moveTo>
                <a:lnTo>
                  <a:pt x="5484" y="0"/>
                </a:lnTo>
                <a:lnTo>
                  <a:pt x="5484" y="13323"/>
                </a:lnTo>
                <a:lnTo>
                  <a:pt x="13323" y="13323"/>
                </a:lnTo>
                <a:lnTo>
                  <a:pt x="13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903739" y="130589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147" y="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44053" y="12822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11833" y="23667"/>
                </a:lnTo>
                <a:lnTo>
                  <a:pt x="0" y="47339"/>
                </a:lnTo>
                <a:lnTo>
                  <a:pt x="47339" y="236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44053" y="128222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339" y="23667"/>
                </a:moveTo>
                <a:lnTo>
                  <a:pt x="0" y="47339"/>
                </a:lnTo>
                <a:lnTo>
                  <a:pt x="11833" y="23667"/>
                </a:lnTo>
                <a:lnTo>
                  <a:pt x="0" y="0"/>
                </a:lnTo>
                <a:lnTo>
                  <a:pt x="47339" y="23667"/>
                </a:lnTo>
                <a:close/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99480" y="237072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147" y="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139791" y="234705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11837" y="23667"/>
                </a:lnTo>
                <a:lnTo>
                  <a:pt x="0" y="47339"/>
                </a:lnTo>
                <a:lnTo>
                  <a:pt x="47342" y="236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139791" y="234705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342" y="23667"/>
                </a:moveTo>
                <a:lnTo>
                  <a:pt x="0" y="47339"/>
                </a:lnTo>
                <a:lnTo>
                  <a:pt x="11837" y="23667"/>
                </a:lnTo>
                <a:lnTo>
                  <a:pt x="0" y="0"/>
                </a:lnTo>
                <a:lnTo>
                  <a:pt x="47342" y="23667"/>
                </a:lnTo>
                <a:close/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668135" y="2636711"/>
            <a:ext cx="3810" cy="143510"/>
          </a:xfrm>
          <a:custGeom>
            <a:avLst/>
            <a:gdLst/>
            <a:ahLst/>
            <a:cxnLst/>
            <a:rect l="l" t="t" r="r" b="b"/>
            <a:pathLst>
              <a:path w="3810" h="143510">
                <a:moveTo>
                  <a:pt x="3580" y="0"/>
                </a:moveTo>
                <a:lnTo>
                  <a:pt x="0" y="14328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644767" y="276757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22478" y="47916"/>
                </a:lnTo>
                <a:lnTo>
                  <a:pt x="41347" y="12422"/>
                </a:lnTo>
                <a:lnTo>
                  <a:pt x="23367" y="12422"/>
                </a:lnTo>
                <a:lnTo>
                  <a:pt x="0" y="0"/>
                </a:lnTo>
                <a:close/>
              </a:path>
              <a:path w="47625" h="48260">
                <a:moveTo>
                  <a:pt x="47322" y="1183"/>
                </a:moveTo>
                <a:lnTo>
                  <a:pt x="23367" y="12422"/>
                </a:lnTo>
                <a:lnTo>
                  <a:pt x="41347" y="12422"/>
                </a:lnTo>
                <a:lnTo>
                  <a:pt x="47322" y="1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644767" y="276757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22478" y="47916"/>
                </a:moveTo>
                <a:lnTo>
                  <a:pt x="0" y="0"/>
                </a:lnTo>
                <a:lnTo>
                  <a:pt x="23367" y="12422"/>
                </a:lnTo>
                <a:lnTo>
                  <a:pt x="47322" y="1183"/>
                </a:lnTo>
                <a:lnTo>
                  <a:pt x="22478" y="47916"/>
                </a:lnTo>
                <a:close/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4" action="ppaction://hlinksldjump"/>
              </a:rPr>
              <a:t>Cursul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12,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Elemente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25">
                <a:hlinkClick r:id="rId4" action="ppaction://hlinksldjump"/>
              </a:rPr>
              <a:t>de</a:t>
            </a:r>
            <a:r>
              <a:rPr dirty="0" spc="35">
                <a:hlinkClick r:id="rId4" action="ppaction://hlinksldjump"/>
              </a:rPr>
              <a:t> </a:t>
            </a:r>
            <a:r>
              <a:rPr dirty="0" spc="-5">
                <a:hlinkClick r:id="rId4" action="ppaction://hlinksldjump"/>
              </a:rPr>
              <a:t>securitate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42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7200">
              <a:lnSpc>
                <a:spcPct val="100000"/>
              </a:lnSpc>
            </a:pPr>
            <a:r>
              <a:rPr dirty="0" spc="-40"/>
              <a:t>Securi</a:t>
            </a:r>
            <a:r>
              <a:rPr dirty="0" spc="-70"/>
              <a:t>t</a:t>
            </a:r>
            <a:r>
              <a:rPr dirty="0" spc="-65"/>
              <a:t>y</a:t>
            </a:r>
            <a:r>
              <a:rPr dirty="0" spc="15"/>
              <a:t> </a:t>
            </a:r>
            <a:r>
              <a:rPr dirty="0" spc="-55"/>
              <a:t>Engineering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6595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Ross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Anderson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2nd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Edition,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2010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rima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edi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des</a:t>
            </a:r>
            <a:r>
              <a:rPr dirty="0" sz="1100" spc="-7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0">
                <a:latin typeface="Tahoma"/>
                <a:cs typeface="Tahoma"/>
              </a:rPr>
              <a:t>arca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gratis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rivire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ansamblu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securi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>
                <a:latin typeface="Tahoma"/>
                <a:cs typeface="Tahoma"/>
              </a:rPr>
              <a:t>l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5">
                <a:latin typeface="Tahoma"/>
                <a:cs typeface="Tahoma"/>
              </a:rPr>
              <a:t>elel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atacuri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oga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ovestiri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reale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citit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con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rmalisme,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insis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as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ecte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ractice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44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93085">
              <a:lnSpc>
                <a:spcPct val="100000"/>
              </a:lnSpc>
            </a:pPr>
            <a:r>
              <a:rPr dirty="0" spc="-35"/>
              <a:t>Prelucr</a:t>
            </a:r>
            <a:r>
              <a:rPr dirty="0" spc="-7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50"/>
              <a:t>datel</a:t>
            </a:r>
            <a:r>
              <a:rPr dirty="0" spc="-95"/>
              <a:t>o</a:t>
            </a:r>
            <a:r>
              <a:rPr dirty="0" spc="-3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788688"/>
            <a:ext cx="2721644" cy="1891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8947" y="2692476"/>
            <a:ext cx="347027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65">
                <a:latin typeface="PMingLiU"/>
                <a:cs typeface="PMingLiU"/>
                <a:hlinkClick r:id="rId4"/>
              </a:rPr>
              <a:t>http://www.</a:t>
            </a:r>
            <a:r>
              <a:rPr dirty="0" sz="600" spc="70">
                <a:latin typeface="PMingLiU"/>
                <a:cs typeface="PMingLiU"/>
                <a:hlinkClick r:id="rId4"/>
              </a:rPr>
              <a:t>d</a:t>
            </a:r>
            <a:r>
              <a:rPr dirty="0" sz="600" spc="60">
                <a:latin typeface="PMingLiU"/>
                <a:cs typeface="PMingLiU"/>
                <a:hlinkClick r:id="rId4"/>
              </a:rPr>
              <a:t>uckout.de/programming/</a:t>
            </a:r>
            <a:r>
              <a:rPr dirty="0" sz="600" spc="60">
                <a:latin typeface="PMingLiU"/>
                <a:cs typeface="PMingLiU"/>
                <a:hlinkClick r:id="rId4"/>
              </a:rPr>
              <a:t>d</a:t>
            </a:r>
            <a:r>
              <a:rPr dirty="0" sz="600" spc="95">
                <a:latin typeface="PMingLiU"/>
                <a:cs typeface="PMingLiU"/>
                <a:hlinkClick r:id="rId4"/>
              </a:rPr>
              <a:t>o</a:t>
            </a:r>
            <a:r>
              <a:rPr dirty="0" sz="600" spc="114">
                <a:latin typeface="PMingLiU"/>
                <a:cs typeface="PMingLiU"/>
                <a:hlinkClick r:id="rId4"/>
              </a:rPr>
              <a:t>-</a:t>
            </a:r>
            <a:r>
              <a:rPr dirty="0" sz="600" spc="70">
                <a:latin typeface="PMingLiU"/>
                <a:cs typeface="PMingLiU"/>
                <a:hlinkClick r:id="rId4"/>
              </a:rPr>
              <a:t>funny</a:t>
            </a:r>
            <a:r>
              <a:rPr dirty="0" sz="600" spc="95">
                <a:latin typeface="PMingLiU"/>
                <a:cs typeface="PMingLiU"/>
                <a:hlinkClick r:id="rId4"/>
              </a:rPr>
              <a:t>-</a:t>
            </a:r>
            <a:r>
              <a:rPr dirty="0" sz="600" spc="114">
                <a:latin typeface="PMingLiU"/>
                <a:cs typeface="PMingLiU"/>
                <a:hlinkClick r:id="rId4"/>
              </a:rPr>
              <a:t>stuff</a:t>
            </a:r>
            <a:r>
              <a:rPr dirty="0" sz="600" spc="150">
                <a:latin typeface="PMingLiU"/>
                <a:cs typeface="PMingLiU"/>
                <a:hlinkClick r:id="rId4"/>
              </a:rPr>
              <a:t>-</a:t>
            </a:r>
            <a:r>
              <a:rPr dirty="0" sz="600" spc="80">
                <a:latin typeface="PMingLiU"/>
                <a:cs typeface="PMingLiU"/>
                <a:hlinkClick r:id="rId4"/>
              </a:rPr>
              <a:t>with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100">
                <a:latin typeface="PMingLiU"/>
                <a:cs typeface="PMingLiU"/>
                <a:hlinkClick r:id="rId4"/>
              </a:rPr>
              <a:t>the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70">
                <a:latin typeface="PMingLiU"/>
                <a:cs typeface="PMingLiU"/>
                <a:hlinkClick r:id="rId4"/>
              </a:rPr>
              <a:t>google</a:t>
            </a:r>
            <a:r>
              <a:rPr dirty="0" sz="600" spc="95">
                <a:latin typeface="PMingLiU"/>
                <a:cs typeface="PMingLiU"/>
                <a:hlinkClick r:id="rId4"/>
              </a:rPr>
              <a:t>-</a:t>
            </a:r>
            <a:r>
              <a:rPr dirty="0" sz="600" spc="100">
                <a:latin typeface="PMingLiU"/>
                <a:cs typeface="PMingLiU"/>
                <a:hlinkClick r:id="rId4"/>
              </a:rPr>
              <a:t>charts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100">
                <a:latin typeface="PMingLiU"/>
                <a:cs typeface="PMingLiU"/>
                <a:hlinkClick r:id="rId4"/>
              </a:rPr>
              <a:t>api</a:t>
            </a:r>
            <a:r>
              <a:rPr dirty="0" sz="600" spc="125">
                <a:latin typeface="PMingLiU"/>
                <a:cs typeface="PMingLiU"/>
                <a:hlinkClick r:id="rId4"/>
              </a:rPr>
              <a:t>-</a:t>
            </a:r>
            <a:r>
              <a:rPr dirty="0" sz="600" spc="70">
                <a:latin typeface="PMingLiU"/>
                <a:cs typeface="PMingLiU"/>
                <a:hlinkClick r:id="rId4"/>
              </a:rPr>
              <a:t>and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30">
                <a:latin typeface="PMingLiU"/>
                <a:cs typeface="PMingLiU"/>
                <a:hlinkClick r:id="rId4"/>
              </a:rPr>
              <a:t>p</a:t>
            </a:r>
            <a:r>
              <a:rPr dirty="0" sz="600" spc="75">
                <a:latin typeface="PMingLiU"/>
                <a:cs typeface="PMingLiU"/>
                <a:hlinkClick r:id="rId4"/>
              </a:rPr>
              <a:t>hp/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33115">
              <a:lnSpc>
                <a:spcPct val="100000"/>
              </a:lnSpc>
            </a:pPr>
            <a:r>
              <a:rPr dirty="0" spc="-40"/>
              <a:t>Bruce</a:t>
            </a:r>
            <a:r>
              <a:rPr dirty="0" spc="10"/>
              <a:t> </a:t>
            </a:r>
            <a:r>
              <a:rPr dirty="0" spc="-60"/>
              <a:t>Schneier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799" y="518374"/>
            <a:ext cx="1166373" cy="1553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6389" y="2084222"/>
            <a:ext cx="292925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8505">
              <a:lnSpc>
                <a:spcPct val="100000"/>
              </a:lnSpc>
            </a:pPr>
            <a:r>
              <a:rPr dirty="0" sz="600" spc="90">
                <a:latin typeface="PMingLiU"/>
                <a:cs typeface="PMingLiU"/>
              </a:rPr>
              <a:t>http://en.wi</a:t>
            </a:r>
            <a:r>
              <a:rPr dirty="0" sz="600" spc="114">
                <a:latin typeface="PMingLiU"/>
                <a:cs typeface="PMingLiU"/>
              </a:rPr>
              <a:t>k</a:t>
            </a:r>
            <a:r>
              <a:rPr dirty="0" sz="600" spc="90">
                <a:latin typeface="PMingLiU"/>
                <a:cs typeface="PMingLiU"/>
              </a:rPr>
              <a:t>ipedia.org/wiki/File:B</a:t>
            </a:r>
            <a:r>
              <a:rPr dirty="0" sz="600" spc="70">
                <a:latin typeface="PMingLiU"/>
                <a:cs typeface="PMingLiU"/>
              </a:rPr>
              <a:t>r</a:t>
            </a:r>
            <a:r>
              <a:rPr dirty="0" sz="600" spc="65">
                <a:latin typeface="PMingLiU"/>
                <a:cs typeface="PMingLiU"/>
              </a:rPr>
              <a:t>uce_Schneier_1.jpg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mult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securitate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ritmi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criptografie</a:t>
            </a:r>
            <a:endParaRPr sz="1100">
              <a:latin typeface="Tahoma"/>
              <a:cs typeface="Tahoma"/>
            </a:endParaRPr>
          </a:p>
          <a:p>
            <a:pPr marL="160655" marR="826135" indent="-148590">
              <a:lnSpc>
                <a:spcPct val="102699"/>
              </a:lnSpc>
              <a:spcBef>
                <a:spcPts val="12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Bruce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Schneier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securi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45">
                <a:latin typeface="Tahoma"/>
                <a:cs typeface="Tahoma"/>
              </a:rPr>
              <a:t>y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(b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40">
                <a:latin typeface="Tahoma"/>
                <a:cs typeface="Tahoma"/>
              </a:rPr>
              <a:t>og)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50">
                <a:latin typeface="Arial"/>
                <a:cs typeface="Arial"/>
                <a:hlinkClick r:id="rId4"/>
              </a:rPr>
              <a:t>http://www.schneier.co</a:t>
            </a:r>
            <a:r>
              <a:rPr dirty="0" sz="1100" spc="85">
                <a:latin typeface="Arial"/>
                <a:cs typeface="Arial"/>
                <a:hlinkClick r:id="rId4"/>
              </a:rPr>
              <a:t>m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Bruce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Schneier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F</a:t>
            </a:r>
            <a:r>
              <a:rPr dirty="0" sz="1100" spc="-35">
                <a:latin typeface="Tahoma"/>
                <a:cs typeface="Tahoma"/>
              </a:rPr>
              <a:t>acts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5" action="ppaction://hlinksldjump"/>
              </a:rPr>
              <a:t>Cursul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12,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Elemente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25">
                <a:hlinkClick r:id="rId5" action="ppaction://hlinksldjump"/>
              </a:rPr>
              <a:t>de</a:t>
            </a:r>
            <a:r>
              <a:rPr dirty="0" spc="35">
                <a:hlinkClick r:id="rId5" action="ppaction://hlinksldjump"/>
              </a:rPr>
              <a:t> </a:t>
            </a:r>
            <a:r>
              <a:rPr dirty="0" spc="-5">
                <a:hlinkClick r:id="rId5" action="ppaction://hlinksldjump"/>
              </a:rPr>
              <a:t>securitate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45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8790" y="116166"/>
            <a:ext cx="3022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>
                <a:solidFill>
                  <a:srgbClr val="B85433"/>
                </a:solidFill>
                <a:latin typeface="Tahoma"/>
                <a:cs typeface="Tahoma"/>
              </a:rPr>
              <a:t>RSA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81392"/>
            <a:ext cx="3784600" cy="102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numele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fon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25">
                <a:latin typeface="Tahoma"/>
                <a:cs typeface="Tahoma"/>
              </a:rPr>
              <a:t>at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rii:</a:t>
            </a:r>
            <a:r>
              <a:rPr dirty="0" sz="1100" spc="12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Ron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Rivest,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Adi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Shamir,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Led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Adleman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infiin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1982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ritmul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chei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publice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RSA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to</a:t>
            </a:r>
            <a:r>
              <a:rPr dirty="0" sz="1100" spc="-45">
                <a:latin typeface="Tahoma"/>
                <a:cs typeface="Tahoma"/>
              </a:rPr>
              <a:t>k</a:t>
            </a:r>
            <a:r>
              <a:rPr dirty="0" sz="1100" spc="-45">
                <a:latin typeface="Tahoma"/>
                <a:cs typeface="Tahoma"/>
              </a:rPr>
              <a:t>en-uri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autentific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(RSA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SecurID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securi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45">
                <a:latin typeface="Tahoma"/>
                <a:cs typeface="Tahoma"/>
              </a:rPr>
              <a:t>y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to</a:t>
            </a:r>
            <a:r>
              <a:rPr dirty="0" sz="1100" spc="-45">
                <a:latin typeface="Tahoma"/>
                <a:cs typeface="Tahoma"/>
              </a:rPr>
              <a:t>k</a:t>
            </a:r>
            <a:r>
              <a:rPr dirty="0" sz="1100" spc="-55">
                <a:latin typeface="Tahoma"/>
                <a:cs typeface="Tahoma"/>
              </a:rPr>
              <a:t>ens)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25">
                <a:latin typeface="Tahoma"/>
                <a:cs typeface="Tahoma"/>
              </a:rPr>
              <a:t>RSA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F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10">
                <a:latin typeface="Tahoma"/>
                <a:cs typeface="Tahoma"/>
              </a:rPr>
              <a:t>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ring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Challenge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46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5915" y="116166"/>
            <a:ext cx="2946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5">
                <a:solidFill>
                  <a:srgbClr val="B85433"/>
                </a:solidFill>
                <a:latin typeface="Tahoma"/>
                <a:cs typeface="Tahoma"/>
              </a:rPr>
              <a:t>AES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18972"/>
            <a:ext cx="3705860" cy="192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Advanced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Encryption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S</a:t>
            </a:r>
            <a:r>
              <a:rPr dirty="0" sz="1100" spc="-35">
                <a:latin typeface="Tahoma"/>
                <a:cs typeface="Tahoma"/>
              </a:rPr>
              <a:t>tand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endParaRPr sz="1100">
              <a:latin typeface="Tahoma"/>
              <a:cs typeface="Tahoma"/>
            </a:endParaRPr>
          </a:p>
          <a:p>
            <a:pPr marL="160655" marR="29209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adoptat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g</a:t>
            </a:r>
            <a:r>
              <a:rPr dirty="0" sz="1100" spc="-65">
                <a:latin typeface="Tahoma"/>
                <a:cs typeface="Tahoma"/>
              </a:rPr>
              <a:t>u</a:t>
            </a:r>
            <a:r>
              <a:rPr dirty="0" sz="1100" spc="-45">
                <a:latin typeface="Tahoma"/>
                <a:cs typeface="Tahoma"/>
              </a:rPr>
              <a:t>v</a:t>
            </a:r>
            <a:r>
              <a:rPr dirty="0" sz="1100" spc="-60">
                <a:latin typeface="Tahoma"/>
                <a:cs typeface="Tahoma"/>
              </a:rPr>
              <a:t>ern</a:t>
            </a:r>
            <a:r>
              <a:rPr dirty="0" sz="1100" spc="-25">
                <a:latin typeface="Tahoma"/>
                <a:cs typeface="Tahoma"/>
              </a:rPr>
              <a:t>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US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stand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cript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noiem</a:t>
            </a:r>
            <a:r>
              <a:rPr dirty="0" sz="1100" spc="-85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2001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ial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denumit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Rijn</a:t>
            </a:r>
            <a:r>
              <a:rPr dirty="0" sz="1100" spc="-30">
                <a:latin typeface="Tahoma"/>
                <a:cs typeface="Tahoma"/>
              </a:rPr>
              <a:t>d</a:t>
            </a:r>
            <a:r>
              <a:rPr dirty="0" sz="1100" spc="-50">
                <a:latin typeface="Tahoma"/>
                <a:cs typeface="Tahoma"/>
              </a:rPr>
              <a:t>ael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du</a:t>
            </a:r>
            <a:r>
              <a:rPr dirty="0" sz="1100" spc="-65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inventat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10">
                <a:latin typeface="Tahoma"/>
                <a:cs typeface="Tahoma"/>
              </a:rPr>
              <a:t>ri</a:t>
            </a:r>
            <a:endParaRPr sz="1100">
              <a:latin typeface="Tahoma"/>
              <a:cs typeface="Tahoma"/>
            </a:endParaRPr>
          </a:p>
          <a:p>
            <a:pPr marL="160655" marR="10858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0">
                <a:latin typeface="Tahoma"/>
                <a:cs typeface="Tahoma"/>
              </a:rPr>
              <a:t>ınl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cuie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35">
                <a:latin typeface="Tahoma"/>
                <a:cs typeface="Tahoma"/>
              </a:rPr>
              <a:t>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ritmul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DES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(Data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Enc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0">
                <a:latin typeface="Tahoma"/>
                <a:cs typeface="Tahoma"/>
              </a:rPr>
              <a:t>yption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Stand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rd)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1977</a:t>
            </a:r>
            <a:endParaRPr sz="1100">
              <a:latin typeface="Tahoma"/>
              <a:cs typeface="Tahoma"/>
            </a:endParaRPr>
          </a:p>
          <a:p>
            <a:pPr marL="160655" marR="10795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cesul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alegere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avut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1997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2000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–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destinat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comuni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criptografice</a:t>
            </a:r>
            <a:endParaRPr sz="1100">
              <a:latin typeface="Tahoma"/>
              <a:cs typeface="Tahoma"/>
            </a:endParaRPr>
          </a:p>
          <a:p>
            <a:pPr marL="160655" marR="457834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>
                <a:latin typeface="Tahoma"/>
                <a:cs typeface="Tahoma"/>
              </a:rPr>
              <a:t>ial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aleste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15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alg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ritmi,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5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finali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ti,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oi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(Rijndael)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47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0270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/>
              <a:t>securitate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25"/>
              <a:t>rivilegii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15"/>
              <a:t>rincipii</a:t>
            </a:r>
            <a:r>
              <a:rPr dirty="0" sz="1100" spc="20"/>
              <a:t> </a:t>
            </a:r>
            <a:r>
              <a:rPr dirty="0" sz="1100" spc="-70"/>
              <a:t>de</a:t>
            </a:r>
            <a:r>
              <a:rPr dirty="0" sz="1100" spc="20"/>
              <a:t> </a:t>
            </a:r>
            <a:r>
              <a:rPr dirty="0" sz="1100" spc="-40"/>
              <a:t>securitate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/>
              <a:t>agen</a:t>
            </a:r>
            <a:r>
              <a:rPr dirty="0" sz="1100" spc="-26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5"/>
              <a:t>i,</a:t>
            </a:r>
            <a:r>
              <a:rPr dirty="0" sz="1100" spc="15"/>
              <a:t> </a:t>
            </a:r>
            <a:r>
              <a:rPr dirty="0" sz="1100" spc="-40"/>
              <a:t>obiecte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umask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/>
              <a:t>autentific</a:t>
            </a:r>
            <a:r>
              <a:rPr dirty="0" sz="1100" spc="-70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/>
              <a:t>aut</a:t>
            </a:r>
            <a:r>
              <a:rPr dirty="0" sz="1100" spc="-75"/>
              <a:t>o</a:t>
            </a:r>
            <a:r>
              <a:rPr dirty="0" sz="1100" spc="-20"/>
              <a:t>riz</a:t>
            </a:r>
            <a:r>
              <a:rPr dirty="0" sz="1100" spc="-60"/>
              <a:t>a</a:t>
            </a:r>
            <a:r>
              <a:rPr dirty="0" sz="1100" spc="-60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/>
              <a:t>controlul</a:t>
            </a:r>
            <a:r>
              <a:rPr dirty="0" sz="1100" spc="20"/>
              <a:t> </a:t>
            </a:r>
            <a:r>
              <a:rPr dirty="0" sz="1100" spc="-40"/>
              <a:t>accesului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9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sudo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/>
              <a:t>p</a:t>
            </a:r>
            <a:r>
              <a:rPr dirty="0" sz="1100" spc="-80"/>
              <a:t>a</a:t>
            </a:r>
            <a:r>
              <a:rPr dirty="0" sz="1100" spc="-45"/>
              <a:t>role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/>
              <a:t>pass</a:t>
            </a:r>
            <a:r>
              <a:rPr dirty="0" sz="1100" spc="-105"/>
              <a:t>w</a:t>
            </a:r>
            <a:r>
              <a:rPr dirty="0" sz="1100" spc="-80"/>
              <a:t>o</a:t>
            </a:r>
            <a:r>
              <a:rPr dirty="0" sz="1100" spc="-95"/>
              <a:t>r</a:t>
            </a:r>
            <a:r>
              <a:rPr dirty="0" sz="1100" spc="-50"/>
              <a:t>d</a:t>
            </a:r>
            <a:r>
              <a:rPr dirty="0" sz="1100" spc="30"/>
              <a:t> </a:t>
            </a:r>
            <a:r>
              <a:rPr dirty="0" sz="1100" spc="-45"/>
              <a:t>cracking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/>
              <a:t>passphrase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0" i="0">
                <a:latin typeface="Arial"/>
                <a:cs typeface="Arial"/>
              </a:rPr>
              <a:t>/etc/passwd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35" i="0">
                <a:latin typeface="Arial"/>
                <a:cs typeface="Arial"/>
              </a:rPr>
              <a:t>/etc/shadow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 i="0">
                <a:latin typeface="Tahoma"/>
                <a:cs typeface="Tahoma"/>
              </a:rPr>
              <a:t>criptografie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 i="0">
                <a:latin typeface="Tahoma"/>
                <a:cs typeface="Tahoma"/>
              </a:rPr>
              <a:t>cript</a:t>
            </a:r>
            <a:r>
              <a:rPr dirty="0" sz="1100" spc="-55" i="0">
                <a:latin typeface="Tahoma"/>
                <a:cs typeface="Tahoma"/>
              </a:rPr>
              <a:t>a</a:t>
            </a:r>
            <a:r>
              <a:rPr dirty="0" sz="1100" spc="-50" i="0">
                <a:latin typeface="Tahoma"/>
                <a:cs typeface="Tahoma"/>
              </a:rPr>
              <a:t>re,</a:t>
            </a:r>
            <a:r>
              <a:rPr dirty="0" sz="1100" spc="20" i="0">
                <a:latin typeface="Tahoma"/>
                <a:cs typeface="Tahoma"/>
              </a:rPr>
              <a:t> </a:t>
            </a:r>
            <a:r>
              <a:rPr dirty="0" sz="1100" spc="-55" i="0">
                <a:latin typeface="Tahoma"/>
                <a:cs typeface="Tahoma"/>
              </a:rPr>
              <a:t>d</a:t>
            </a:r>
            <a:r>
              <a:rPr dirty="0" sz="1100" spc="-95" i="0">
                <a:latin typeface="Tahoma"/>
                <a:cs typeface="Tahoma"/>
              </a:rPr>
              <a:t>e</a:t>
            </a:r>
            <a:r>
              <a:rPr dirty="0" sz="1100" spc="-20" i="0">
                <a:latin typeface="Tahoma"/>
                <a:cs typeface="Tahoma"/>
              </a:rPr>
              <a:t>cript</a:t>
            </a:r>
            <a:r>
              <a:rPr dirty="0" sz="1100" spc="-55" i="0">
                <a:latin typeface="Tahoma"/>
                <a:cs typeface="Tahoma"/>
              </a:rPr>
              <a:t>a</a:t>
            </a:r>
            <a:r>
              <a:rPr dirty="0" sz="1100" spc="-60" i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/>
              <a:t>plain</a:t>
            </a:r>
            <a:r>
              <a:rPr dirty="0" sz="1100" spc="30"/>
              <a:t> </a:t>
            </a:r>
            <a:r>
              <a:rPr dirty="0" sz="1100" spc="-75"/>
              <a:t>text</a:t>
            </a:r>
            <a:r>
              <a:rPr dirty="0" sz="1100" spc="-35" i="0">
                <a:latin typeface="Tahoma"/>
                <a:cs typeface="Tahoma"/>
              </a:rPr>
              <a:t>,</a:t>
            </a:r>
            <a:r>
              <a:rPr dirty="0" sz="1100" spc="20" i="0">
                <a:latin typeface="Tahoma"/>
                <a:cs typeface="Tahoma"/>
              </a:rPr>
              <a:t> </a:t>
            </a:r>
            <a:r>
              <a:rPr dirty="0" sz="1100" spc="-70"/>
              <a:t>ciphertext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 i="0">
                <a:latin typeface="Tahoma"/>
                <a:cs typeface="Tahoma"/>
              </a:rPr>
              <a:t>chei</a:t>
            </a:r>
            <a:r>
              <a:rPr dirty="0" sz="1100" spc="20" i="0">
                <a:latin typeface="Tahoma"/>
                <a:cs typeface="Tahoma"/>
              </a:rPr>
              <a:t> </a:t>
            </a:r>
            <a:r>
              <a:rPr dirty="0" sz="1100" spc="-55" i="0">
                <a:latin typeface="Tahoma"/>
                <a:cs typeface="Tahoma"/>
              </a:rPr>
              <a:t>sime</a:t>
            </a:r>
            <a:r>
              <a:rPr dirty="0" sz="1100" i="0">
                <a:latin typeface="Tahoma"/>
                <a:cs typeface="Tahoma"/>
              </a:rPr>
              <a:t>tri</a:t>
            </a:r>
            <a:r>
              <a:rPr dirty="0" sz="1100" spc="-25" i="0">
                <a:latin typeface="Tahoma"/>
                <a:cs typeface="Tahoma"/>
              </a:rPr>
              <a:t>c</a:t>
            </a:r>
            <a:r>
              <a:rPr dirty="0" sz="1100" spc="-95" i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 i="0">
                <a:latin typeface="Tahoma"/>
                <a:cs typeface="Tahoma"/>
              </a:rPr>
              <a:t>chei</a:t>
            </a:r>
            <a:r>
              <a:rPr dirty="0" sz="1100" spc="20" i="0">
                <a:latin typeface="Tahoma"/>
                <a:cs typeface="Tahoma"/>
              </a:rPr>
              <a:t> </a:t>
            </a:r>
            <a:r>
              <a:rPr dirty="0" sz="1100" spc="-35" i="0">
                <a:latin typeface="Tahoma"/>
                <a:cs typeface="Tahoma"/>
              </a:rPr>
              <a:t>asimetric</a:t>
            </a:r>
            <a:r>
              <a:rPr dirty="0" sz="1100" spc="-95" i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 i="0">
                <a:latin typeface="Tahoma"/>
                <a:cs typeface="Tahoma"/>
              </a:rPr>
              <a:t>sem</a:t>
            </a:r>
            <a:r>
              <a:rPr dirty="0" sz="1100" spc="-75" i="0">
                <a:latin typeface="Tahoma"/>
                <a:cs typeface="Tahoma"/>
              </a:rPr>
              <a:t>n</a:t>
            </a:r>
            <a:r>
              <a:rPr dirty="0" sz="1100" spc="-595" i="0">
                <a:latin typeface="Tahoma"/>
                <a:cs typeface="Tahoma"/>
              </a:rPr>
              <a:t>˘</a:t>
            </a:r>
            <a:r>
              <a:rPr dirty="0" sz="1100" spc="-30" i="0">
                <a:latin typeface="Tahoma"/>
                <a:cs typeface="Tahoma"/>
              </a:rPr>
              <a:t>atu</a:t>
            </a:r>
            <a:r>
              <a:rPr dirty="0" sz="1100" spc="-40" i="0">
                <a:latin typeface="Tahoma"/>
                <a:cs typeface="Tahoma"/>
              </a:rPr>
              <a:t>r</a:t>
            </a:r>
            <a:r>
              <a:rPr dirty="0" sz="1100" spc="-595" i="0">
                <a:latin typeface="Tahoma"/>
                <a:cs typeface="Tahoma"/>
              </a:rPr>
              <a:t>˘</a:t>
            </a:r>
            <a:r>
              <a:rPr dirty="0" sz="1100" spc="-55" i="0">
                <a:latin typeface="Tahoma"/>
                <a:cs typeface="Tahoma"/>
              </a:rPr>
              <a:t>a</a:t>
            </a:r>
            <a:r>
              <a:rPr dirty="0" sz="1100" spc="15" i="0">
                <a:latin typeface="Tahoma"/>
                <a:cs typeface="Tahoma"/>
              </a:rPr>
              <a:t> </a:t>
            </a:r>
            <a:r>
              <a:rPr dirty="0" sz="1100" spc="-20" i="0">
                <a:latin typeface="Tahoma"/>
                <a:cs typeface="Tahoma"/>
              </a:rPr>
              <a:t>digita</a:t>
            </a:r>
            <a:r>
              <a:rPr dirty="0" sz="1100" spc="-20" i="0">
                <a:latin typeface="Tahoma"/>
                <a:cs typeface="Tahoma"/>
              </a:rPr>
              <a:t>l</a:t>
            </a:r>
            <a:r>
              <a:rPr dirty="0" sz="1100" spc="-600" i="0">
                <a:latin typeface="Tahoma"/>
                <a:cs typeface="Tahoma"/>
              </a:rPr>
              <a:t>˘</a:t>
            </a:r>
            <a:r>
              <a:rPr dirty="0" sz="1100" spc="-55" i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i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 i="0">
                <a:latin typeface="Tahoma"/>
                <a:cs typeface="Tahoma"/>
              </a:rPr>
              <a:t>semn</a:t>
            </a:r>
            <a:r>
              <a:rPr dirty="0" sz="1100" spc="-90" i="0">
                <a:latin typeface="Tahoma"/>
                <a:cs typeface="Tahoma"/>
              </a:rPr>
              <a:t>a</a:t>
            </a:r>
            <a:r>
              <a:rPr dirty="0" sz="1100" spc="-50" i="0">
                <a:latin typeface="Tahoma"/>
                <a:cs typeface="Tahoma"/>
              </a:rPr>
              <a:t>re,</a:t>
            </a:r>
            <a:r>
              <a:rPr dirty="0" sz="1100" spc="20" i="0">
                <a:latin typeface="Tahoma"/>
                <a:cs typeface="Tahoma"/>
              </a:rPr>
              <a:t> </a:t>
            </a:r>
            <a:r>
              <a:rPr dirty="0" sz="1100" spc="-30" i="0">
                <a:latin typeface="Tahoma"/>
                <a:cs typeface="Tahoma"/>
              </a:rPr>
              <a:t>verific</a:t>
            </a:r>
            <a:r>
              <a:rPr dirty="0" sz="1100" spc="-75" i="0">
                <a:latin typeface="Tahoma"/>
                <a:cs typeface="Tahoma"/>
              </a:rPr>
              <a:t>a</a:t>
            </a:r>
            <a:r>
              <a:rPr dirty="0" sz="1100" spc="-60" i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48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5354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7783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5">
                <a:hlinkClick r:id="rId3"/>
              </a:rPr>
              <a:t>http://www.unixtools.com/security.html</a:t>
            </a:r>
            <a:endParaRPr sz="1000">
              <a:latin typeface="Lucida Sans Unicode"/>
              <a:cs typeface="Lucida Sans Unicode"/>
            </a:endParaRPr>
          </a:p>
          <a:p>
            <a:pPr marL="222885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hlinkClick r:id="rId4"/>
              </a:rPr>
              <a:t>http://insecure.org/</a:t>
            </a:r>
            <a:endParaRPr sz="1000">
              <a:latin typeface="Lucida Sans Unicode"/>
              <a:cs typeface="Lucida Sans Unicode"/>
            </a:endParaRPr>
          </a:p>
          <a:p>
            <a:pPr marL="222885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5">
                <a:hlinkClick r:id="rId5"/>
              </a:rPr>
              <a:t>http://www.linuxsecurity.com/</a:t>
            </a:r>
            <a:endParaRPr sz="1000">
              <a:latin typeface="Lucida Sans Unicode"/>
              <a:cs typeface="Lucida Sans Unicode"/>
            </a:endParaRPr>
          </a:p>
          <a:p>
            <a:pPr marL="222885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hlinkClick r:id="rId6"/>
              </a:rPr>
              <a:t>http://www.schneierfacts.com/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7" action="ppaction://hlinksldjump"/>
              </a:rPr>
              <a:t>Cursul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10">
                <a:hlinkClick r:id="rId7" action="ppaction://hlinksldjump"/>
              </a:rPr>
              <a:t>12,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10">
                <a:hlinkClick r:id="rId7" action="ppaction://hlinksldjump"/>
              </a:rPr>
              <a:t>Elemente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25">
                <a:hlinkClick r:id="rId7" action="ppaction://hlinksldjump"/>
              </a:rPr>
              <a:t>de</a:t>
            </a:r>
            <a:r>
              <a:rPr dirty="0" spc="35">
                <a:hlinkClick r:id="rId7" action="ppaction://hlinksldjump"/>
              </a:rPr>
              <a:t> </a:t>
            </a:r>
            <a:r>
              <a:rPr dirty="0" spc="-5">
                <a:hlinkClick r:id="rId7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49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97300">
              <a:lnSpc>
                <a:spcPct val="100000"/>
              </a:lnSpc>
            </a:pPr>
            <a:r>
              <a:rPr dirty="0" spc="-45"/>
              <a:t>Cu</a:t>
            </a:r>
            <a:r>
              <a:rPr dirty="0" spc="-70"/>
              <a:t>p</a:t>
            </a:r>
            <a:r>
              <a:rPr dirty="0" spc="-50"/>
              <a:t>rins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7294" y="852297"/>
            <a:ext cx="1939925" cy="185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No</a:t>
            </a:r>
            <a:r>
              <a:rPr dirty="0" sz="1100" spc="-26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t</a:t>
            </a:r>
            <a:r>
              <a:rPr dirty="0" baseline="-13888" sz="900" spc="7">
                <a:solidFill>
                  <a:srgbClr val="B85433"/>
                </a:solidFill>
                <a:latin typeface="Arial"/>
                <a:cs typeface="Arial"/>
                <a:hlinkClick r:id="rId3" action="ppaction://hlinksldjump"/>
              </a:rPr>
              <a:t>,</a:t>
            </a:r>
            <a:r>
              <a:rPr dirty="0" baseline="-13888" sz="900" spc="-89">
                <a:solidFill>
                  <a:srgbClr val="B85433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100" spc="-2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iuni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7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de</a:t>
            </a:r>
            <a:r>
              <a:rPr dirty="0" sz="1100" spc="2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4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securitate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249200"/>
              </a:lnSpc>
            </a:pP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Securitatea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sistemului</a:t>
            </a:r>
            <a:r>
              <a:rPr dirty="0" sz="1100" spc="2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7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de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5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o</a:t>
            </a:r>
            <a:r>
              <a:rPr dirty="0" sz="1100" spc="-2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p</a:t>
            </a:r>
            <a:r>
              <a:rPr dirty="0" sz="1100" spc="-5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er</a:t>
            </a:r>
            <a:r>
              <a:rPr dirty="0" sz="1100" spc="-9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a</a:t>
            </a:r>
            <a:r>
              <a:rPr dirty="0" sz="1100" spc="-6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re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</a:rPr>
              <a:t> </a:t>
            </a:r>
            <a:r>
              <a:rPr dirty="0" sz="1100" spc="5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P</a:t>
            </a:r>
            <a:r>
              <a:rPr dirty="0" sz="1100" spc="-8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a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role</a:t>
            </a:r>
            <a:endParaRPr sz="1100">
              <a:latin typeface="Tahoma"/>
              <a:cs typeface="Tahoma"/>
            </a:endParaRPr>
          </a:p>
          <a:p>
            <a:pPr marL="12700" marR="948690">
              <a:lnSpc>
                <a:spcPct val="249200"/>
              </a:lnSpc>
            </a:pPr>
            <a:r>
              <a:rPr dirty="0" sz="1100" spc="-15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Cript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a</a:t>
            </a:r>
            <a:r>
              <a:rPr dirty="0" sz="1100" spc="-60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rea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 </a:t>
            </a: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datel</a:t>
            </a:r>
            <a:r>
              <a:rPr dirty="0" sz="1100" spc="-80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o</a:t>
            </a:r>
            <a:r>
              <a:rPr dirty="0" sz="1100" spc="-25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r</a:t>
            </a:r>
            <a:r>
              <a:rPr dirty="0" sz="1100" spc="-25">
                <a:solidFill>
                  <a:srgbClr val="B85433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7" action="ppaction://hlinksldjump"/>
              </a:rPr>
              <a:t>Concluzie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8" action="ppaction://hlinksldjump"/>
              </a:rPr>
              <a:t>Cursul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10">
                <a:hlinkClick r:id="rId8" action="ppaction://hlinksldjump"/>
              </a:rPr>
              <a:t>12,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10">
                <a:hlinkClick r:id="rId8" action="ppaction://hlinksldjump"/>
              </a:rPr>
              <a:t>Elemente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25">
                <a:hlinkClick r:id="rId8" action="ppaction://hlinksldjump"/>
              </a:rPr>
              <a:t>de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5">
                <a:hlinkClick r:id="rId8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6475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435379"/>
            <a:ext cx="264033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Su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(Intr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ducere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algn="ctr" marL="863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securitate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62935">
              <a:lnSpc>
                <a:spcPct val="100000"/>
              </a:lnSpc>
            </a:pPr>
            <a:r>
              <a:rPr dirty="0" spc="10"/>
              <a:t>C</a:t>
            </a:r>
            <a:r>
              <a:rPr dirty="0" spc="-650"/>
              <a:t>ˆ</a:t>
            </a:r>
            <a:r>
              <a:rPr dirty="0" spc="-60"/>
              <a:t>ateva</a:t>
            </a:r>
            <a:r>
              <a:rPr dirty="0" spc="-140"/>
              <a:t> </a:t>
            </a:r>
            <a:r>
              <a:rPr dirty="0" spc="-505"/>
              <a:t>ˆ</a:t>
            </a:r>
            <a:r>
              <a:rPr dirty="0" spc="-20"/>
              <a:t>ın</a:t>
            </a:r>
            <a:r>
              <a:rPr dirty="0" spc="-30"/>
              <a:t>t</a:t>
            </a:r>
            <a:r>
              <a:rPr dirty="0" spc="-650"/>
              <a:t>ˆ</a:t>
            </a:r>
            <a:r>
              <a:rPr dirty="0" spc="-65"/>
              <a:t>amp</a:t>
            </a:r>
            <a:r>
              <a:rPr dirty="0" spc="-40"/>
              <a:t>l</a:t>
            </a:r>
            <a:r>
              <a:rPr dirty="0" spc="-650"/>
              <a:t>˘</a:t>
            </a:r>
            <a:r>
              <a:rPr dirty="0" spc="-40"/>
              <a:t>ari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latin typeface="Arial"/>
                <a:cs typeface="Arial"/>
              </a:rPr>
              <a:t>6.46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million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Lin</a:t>
            </a:r>
            <a:r>
              <a:rPr dirty="0" sz="800" spc="-15">
                <a:latin typeface="Arial"/>
                <a:cs typeface="Arial"/>
              </a:rPr>
              <a:t>k</a:t>
            </a:r>
            <a:r>
              <a:rPr dirty="0" sz="800" spc="-20">
                <a:latin typeface="Arial"/>
                <a:cs typeface="Arial"/>
              </a:rPr>
              <a:t>edIn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pass</a:t>
            </a:r>
            <a:r>
              <a:rPr dirty="0" sz="800" spc="-80">
                <a:latin typeface="Arial"/>
                <a:cs typeface="Arial"/>
              </a:rPr>
              <a:t>w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rds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lea</a:t>
            </a:r>
            <a:r>
              <a:rPr dirty="0" sz="800" spc="-45">
                <a:latin typeface="Arial"/>
                <a:cs typeface="Arial"/>
              </a:rPr>
              <a:t>k</a:t>
            </a:r>
            <a:r>
              <a:rPr dirty="0" sz="800" spc="-70">
                <a:latin typeface="Arial"/>
                <a:cs typeface="Arial"/>
              </a:rPr>
              <a:t>e</a:t>
            </a:r>
            <a:r>
              <a:rPr dirty="0" sz="800" spc="-10">
                <a:latin typeface="Arial"/>
                <a:cs typeface="Arial"/>
              </a:rPr>
              <a:t>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online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(June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2012)</a:t>
            </a:r>
            <a:endParaRPr sz="8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70">
                <a:latin typeface="PMingLiU"/>
                <a:cs typeface="PMingLiU"/>
                <a:hlinkClick r:id="rId3"/>
              </a:rPr>
              <a:t>http://www.</a:t>
            </a:r>
            <a:r>
              <a:rPr dirty="0" sz="600" spc="65">
                <a:latin typeface="PMingLiU"/>
                <a:cs typeface="PMingLiU"/>
                <a:hlinkClick r:id="rId3"/>
              </a:rPr>
              <a:t>z</a:t>
            </a:r>
            <a:r>
              <a:rPr dirty="0" sz="600" spc="90">
                <a:latin typeface="PMingLiU"/>
                <a:cs typeface="PMingLiU"/>
                <a:hlinkClick r:id="rId3"/>
              </a:rPr>
              <a:t>dnet.com/article/6</a:t>
            </a:r>
            <a:r>
              <a:rPr dirty="0" sz="600" spc="120">
                <a:latin typeface="PMingLiU"/>
                <a:cs typeface="PMingLiU"/>
                <a:hlinkClick r:id="rId3"/>
              </a:rPr>
              <a:t>-</a:t>
            </a:r>
            <a:r>
              <a:rPr dirty="0" sz="600" spc="75">
                <a:latin typeface="PMingLiU"/>
                <a:cs typeface="PMingLiU"/>
                <a:hlinkClick r:id="rId3"/>
              </a:rPr>
              <a:t>46</a:t>
            </a:r>
            <a:r>
              <a:rPr dirty="0" sz="600" spc="95">
                <a:latin typeface="PMingLiU"/>
                <a:cs typeface="PMingLiU"/>
                <a:hlinkClick r:id="rId3"/>
              </a:rPr>
              <a:t>-</a:t>
            </a:r>
            <a:r>
              <a:rPr dirty="0" sz="600" spc="90">
                <a:latin typeface="PMingLiU"/>
                <a:cs typeface="PMingLiU"/>
                <a:hlinkClick r:id="rId3"/>
              </a:rPr>
              <a:t>million</a:t>
            </a:r>
            <a:r>
              <a:rPr dirty="0" sz="600" spc="110">
                <a:latin typeface="PMingLiU"/>
                <a:cs typeface="PMingLiU"/>
                <a:hlinkClick r:id="rId3"/>
              </a:rPr>
              <a:t>-</a:t>
            </a:r>
            <a:r>
              <a:rPr dirty="0" sz="600" spc="90">
                <a:latin typeface="PMingLiU"/>
                <a:cs typeface="PMingLiU"/>
                <a:hlinkClick r:id="rId3"/>
              </a:rPr>
              <a:t>linkedin</a:t>
            </a:r>
            <a:r>
              <a:rPr dirty="0" sz="600" spc="120">
                <a:latin typeface="PMingLiU"/>
                <a:cs typeface="PMingLiU"/>
                <a:hlinkClick r:id="rId3"/>
              </a:rPr>
              <a:t>-</a:t>
            </a:r>
            <a:r>
              <a:rPr dirty="0" sz="600" spc="65">
                <a:latin typeface="PMingLiU"/>
                <a:cs typeface="PMingLiU"/>
                <a:hlinkClick r:id="rId3"/>
              </a:rPr>
              <a:t>passwords</a:t>
            </a:r>
            <a:r>
              <a:rPr dirty="0" sz="600" spc="85">
                <a:latin typeface="PMingLiU"/>
                <a:cs typeface="PMingLiU"/>
                <a:hlinkClick r:id="rId3"/>
              </a:rPr>
              <a:t>-</a:t>
            </a:r>
            <a:r>
              <a:rPr dirty="0" sz="600" spc="80">
                <a:latin typeface="PMingLiU"/>
                <a:cs typeface="PMingLiU"/>
                <a:hlinkClick r:id="rId3"/>
              </a:rPr>
              <a:t>leaked</a:t>
            </a:r>
            <a:r>
              <a:rPr dirty="0" sz="600" spc="100">
                <a:latin typeface="PMingLiU"/>
                <a:cs typeface="PMingLiU"/>
                <a:hlinkClick r:id="rId3"/>
              </a:rPr>
              <a:t>-</a:t>
            </a:r>
            <a:r>
              <a:rPr dirty="0" sz="600" spc="90">
                <a:latin typeface="PMingLiU"/>
                <a:cs typeface="PMingLiU"/>
                <a:hlinkClick r:id="rId3"/>
              </a:rPr>
              <a:t>online/</a:t>
            </a:r>
            <a:endParaRPr sz="600">
              <a:latin typeface="PMingLiU"/>
              <a:cs typeface="PMingLiU"/>
            </a:endParaRPr>
          </a:p>
          <a:p>
            <a:pPr marL="160655" marR="198755" indent="-148590">
              <a:lnSpc>
                <a:spcPct val="124500"/>
              </a:lnSpc>
              <a:spcBef>
                <a:spcPts val="34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Arial"/>
                <a:cs typeface="Arial"/>
              </a:rPr>
              <a:t>$12,000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computer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(Project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Erebus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v2.5),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8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45">
                <a:latin typeface="Arial"/>
                <a:cs typeface="Arial"/>
              </a:rPr>
              <a:t>AMD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Radeon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HD7970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GPU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</a:t>
            </a:r>
            <a:r>
              <a:rPr dirty="0" sz="800" spc="-60">
                <a:latin typeface="Arial"/>
                <a:cs typeface="Arial"/>
              </a:rPr>
              <a:t>a</a:t>
            </a:r>
            <a:r>
              <a:rPr dirty="0" sz="800" spc="-25">
                <a:latin typeface="Arial"/>
                <a:cs typeface="Arial"/>
              </a:rPr>
              <a:t>rds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(August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2012)</a:t>
            </a:r>
            <a:endParaRPr sz="800">
              <a:latin typeface="Arial"/>
              <a:cs typeface="Arial"/>
            </a:endParaRPr>
          </a:p>
          <a:p>
            <a:pPr marL="300355">
              <a:lnSpc>
                <a:spcPts val="665"/>
              </a:lnSpc>
              <a:spcBef>
                <a:spcPts val="219"/>
              </a:spcBef>
            </a:pPr>
            <a:r>
              <a:rPr dirty="0" baseline="2314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2314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2314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baseline="9259" sz="900" spc="-75">
                <a:latin typeface="Arial"/>
                <a:cs typeface="Arial"/>
              </a:rPr>
              <a:t>a</a:t>
            </a:r>
            <a:r>
              <a:rPr dirty="0" baseline="9259" sz="900" spc="-30">
                <a:latin typeface="Arial"/>
                <a:cs typeface="Arial"/>
              </a:rPr>
              <a:t>re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30">
                <a:latin typeface="Arial"/>
                <a:cs typeface="Arial"/>
              </a:rPr>
              <a:t>nevoie</a:t>
            </a:r>
            <a:r>
              <a:rPr dirty="0" baseline="9259" sz="900" spc="60">
                <a:latin typeface="Arial"/>
                <a:cs typeface="Arial"/>
              </a:rPr>
              <a:t> </a:t>
            </a:r>
            <a:r>
              <a:rPr dirty="0" baseline="9259" sz="900" spc="-44">
                <a:latin typeface="Arial"/>
                <a:cs typeface="Arial"/>
              </a:rPr>
              <a:t>de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30">
                <a:latin typeface="Arial"/>
                <a:cs typeface="Arial"/>
              </a:rPr>
              <a:t>12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60">
                <a:latin typeface="Arial"/>
                <a:cs typeface="Arial"/>
              </a:rPr>
              <a:t>o</a:t>
            </a:r>
            <a:r>
              <a:rPr dirty="0" baseline="9259" sz="900" spc="22">
                <a:latin typeface="Arial"/>
                <a:cs typeface="Arial"/>
              </a:rPr>
              <a:t>r</a:t>
            </a:r>
            <a:r>
              <a:rPr dirty="0" baseline="9259" sz="900" spc="-82">
                <a:latin typeface="Arial"/>
                <a:cs typeface="Arial"/>
              </a:rPr>
              <a:t>e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0">
                <a:latin typeface="Arial"/>
                <a:cs typeface="Arial"/>
              </a:rPr>
              <a:t>p</a:t>
            </a:r>
            <a:r>
              <a:rPr dirty="0" baseline="9259" sz="900">
                <a:latin typeface="Arial"/>
                <a:cs typeface="Arial"/>
              </a:rPr>
              <a:t>entru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44">
                <a:latin typeface="Arial"/>
                <a:cs typeface="Arial"/>
              </a:rPr>
              <a:t>a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>
                <a:latin typeface="Arial"/>
                <a:cs typeface="Arial"/>
              </a:rPr>
              <a:t>f</a:t>
            </a:r>
            <a:r>
              <a:rPr dirty="0" baseline="9259" sz="900">
                <a:latin typeface="Arial"/>
                <a:cs typeface="Arial"/>
              </a:rPr>
              <a:t>o</a:t>
            </a:r>
            <a:r>
              <a:rPr dirty="0" baseline="9259" sz="900" spc="-15">
                <a:latin typeface="Arial"/>
                <a:cs typeface="Arial"/>
              </a:rPr>
              <a:t>losi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7" i="1">
                <a:latin typeface="Calibri"/>
                <a:cs typeface="Calibri"/>
              </a:rPr>
              <a:t>b</a:t>
            </a:r>
            <a:r>
              <a:rPr dirty="0" baseline="9259" sz="900" spc="15" i="1">
                <a:latin typeface="Calibri"/>
                <a:cs typeface="Calibri"/>
              </a:rPr>
              <a:t>rute</a:t>
            </a:r>
            <a:r>
              <a:rPr dirty="0" baseline="9259" sz="900" i="1">
                <a:latin typeface="Calibri"/>
                <a:cs typeface="Calibri"/>
              </a:rPr>
              <a:t> </a:t>
            </a:r>
            <a:r>
              <a:rPr dirty="0" baseline="9259" sz="900" spc="-89" i="1">
                <a:latin typeface="Calibri"/>
                <a:cs typeface="Calibri"/>
              </a:rPr>
              <a:t> </a:t>
            </a:r>
            <a:r>
              <a:rPr dirty="0" baseline="9259" sz="900" spc="7" i="1">
                <a:latin typeface="Calibri"/>
                <a:cs typeface="Calibri"/>
              </a:rPr>
              <a:t>f</a:t>
            </a:r>
            <a:r>
              <a:rPr dirty="0" baseline="9259" sz="900" spc="-15" i="1">
                <a:latin typeface="Calibri"/>
                <a:cs typeface="Calibri"/>
              </a:rPr>
              <a:t>o</a:t>
            </a:r>
            <a:r>
              <a:rPr dirty="0" baseline="9259" sz="900" spc="15" i="1">
                <a:latin typeface="Calibri"/>
                <a:cs typeface="Calibri"/>
              </a:rPr>
              <a:t>rce</a:t>
            </a:r>
            <a:r>
              <a:rPr dirty="0" baseline="9259" sz="900" i="1">
                <a:latin typeface="Calibri"/>
                <a:cs typeface="Calibri"/>
              </a:rPr>
              <a:t> </a:t>
            </a:r>
            <a:r>
              <a:rPr dirty="0" baseline="9259" sz="900" spc="-30" i="1">
                <a:latin typeface="Calibri"/>
                <a:cs typeface="Calibri"/>
              </a:rPr>
              <a:t> </a:t>
            </a:r>
            <a:r>
              <a:rPr dirty="0" baseline="9259" sz="900" spc="0">
                <a:latin typeface="Arial"/>
                <a:cs typeface="Arial"/>
              </a:rPr>
              <a:t>p</a:t>
            </a:r>
            <a:r>
              <a:rPr dirty="0" baseline="9259" sz="900" spc="-82">
                <a:latin typeface="Arial"/>
                <a:cs typeface="Arial"/>
              </a:rPr>
              <a:t>e</a:t>
            </a:r>
            <a:r>
              <a:rPr dirty="0" baseline="9259" sz="900" spc="-60">
                <a:latin typeface="Arial"/>
                <a:cs typeface="Arial"/>
              </a:rPr>
              <a:t> </a:t>
            </a:r>
            <a:r>
              <a:rPr dirty="0" baseline="9259" sz="900" spc="-179">
                <a:latin typeface="Arial"/>
                <a:cs typeface="Arial"/>
              </a:rPr>
              <a:t>ˆ</a:t>
            </a:r>
            <a:r>
              <a:rPr dirty="0" baseline="9259" sz="900" spc="-7">
                <a:latin typeface="Arial"/>
                <a:cs typeface="Arial"/>
              </a:rPr>
              <a:t>ıntreg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52">
                <a:latin typeface="Arial"/>
                <a:cs typeface="Arial"/>
              </a:rPr>
              <a:t>spa</a:t>
            </a:r>
            <a:r>
              <a:rPr dirty="0" baseline="9259" sz="900" spc="-195">
                <a:latin typeface="Arial"/>
                <a:cs typeface="Arial"/>
              </a:rPr>
              <a:t>t</a:t>
            </a:r>
            <a:r>
              <a:rPr dirty="0" sz="500" spc="45">
                <a:latin typeface="Arial"/>
                <a:cs typeface="Arial"/>
              </a:rPr>
              <a:t>,</a:t>
            </a:r>
            <a:r>
              <a:rPr dirty="0" baseline="9259" sz="900" spc="15">
                <a:latin typeface="Arial"/>
                <a:cs typeface="Arial"/>
              </a:rPr>
              <a:t>iul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44">
                <a:latin typeface="Arial"/>
                <a:cs typeface="Arial"/>
              </a:rPr>
              <a:t>de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30">
                <a:latin typeface="Arial"/>
                <a:cs typeface="Arial"/>
              </a:rPr>
              <a:t>p</a:t>
            </a:r>
            <a:r>
              <a:rPr dirty="0" baseline="9259" sz="900" spc="-60">
                <a:latin typeface="Arial"/>
                <a:cs typeface="Arial"/>
              </a:rPr>
              <a:t>a</a:t>
            </a:r>
            <a:r>
              <a:rPr dirty="0" baseline="9259" sz="900" spc="-15">
                <a:latin typeface="Arial"/>
                <a:cs typeface="Arial"/>
              </a:rPr>
              <a:t>role</a:t>
            </a:r>
            <a:r>
              <a:rPr dirty="0" baseline="9259" sz="900" spc="60">
                <a:latin typeface="Arial"/>
                <a:cs typeface="Arial"/>
              </a:rPr>
              <a:t> </a:t>
            </a:r>
            <a:r>
              <a:rPr dirty="0" baseline="9259" sz="900" spc="-44">
                <a:latin typeface="Arial"/>
                <a:cs typeface="Arial"/>
              </a:rPr>
              <a:t>de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30">
                <a:latin typeface="Arial"/>
                <a:cs typeface="Arial"/>
              </a:rPr>
              <a:t>8</a:t>
            </a:r>
            <a:r>
              <a:rPr dirty="0" baseline="9259" sz="900" spc="67">
                <a:latin typeface="Arial"/>
                <a:cs typeface="Arial"/>
              </a:rPr>
              <a:t> </a:t>
            </a:r>
            <a:r>
              <a:rPr dirty="0" baseline="9259" sz="900" spc="-37">
                <a:latin typeface="Arial"/>
                <a:cs typeface="Arial"/>
              </a:rPr>
              <a:t>c</a:t>
            </a:r>
            <a:r>
              <a:rPr dirty="0" baseline="9259" sz="900" spc="-67">
                <a:latin typeface="Arial"/>
                <a:cs typeface="Arial"/>
              </a:rPr>
              <a:t>a</a:t>
            </a:r>
            <a:r>
              <a:rPr dirty="0" baseline="9259" sz="900" spc="-15">
                <a:latin typeface="Arial"/>
                <a:cs typeface="Arial"/>
              </a:rPr>
              <a:t>ractere</a:t>
            </a:r>
            <a:r>
              <a:rPr dirty="0" baseline="9259" sz="900" spc="60">
                <a:latin typeface="Arial"/>
                <a:cs typeface="Arial"/>
              </a:rPr>
              <a:t> </a:t>
            </a:r>
            <a:r>
              <a:rPr dirty="0" baseline="9259" sz="900" spc="-44">
                <a:latin typeface="Arial"/>
                <a:cs typeface="Arial"/>
              </a:rPr>
              <a:t>p</a:t>
            </a:r>
            <a:r>
              <a:rPr dirty="0" baseline="9259" sz="900">
                <a:latin typeface="Arial"/>
                <a:cs typeface="Arial"/>
              </a:rPr>
              <a:t>rintabile</a:t>
            </a:r>
            <a:endParaRPr baseline="9259" sz="900">
              <a:latin typeface="Arial"/>
              <a:cs typeface="Arial"/>
            </a:endParaRPr>
          </a:p>
          <a:p>
            <a:pPr marL="300355">
              <a:lnSpc>
                <a:spcPts val="66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110">
                <a:latin typeface="PMingLiU"/>
                <a:cs typeface="PMingLiU"/>
                <a:hlinkClick r:id="rId4"/>
              </a:rPr>
              <a:t>http://arst</a:t>
            </a:r>
            <a:r>
              <a:rPr dirty="0" sz="600" spc="140">
                <a:latin typeface="PMingLiU"/>
                <a:cs typeface="PMingLiU"/>
                <a:hlinkClick r:id="rId4"/>
              </a:rPr>
              <a:t>e</a:t>
            </a:r>
            <a:r>
              <a:rPr dirty="0" sz="600" spc="75">
                <a:latin typeface="PMingLiU"/>
                <a:cs typeface="PMingLiU"/>
                <a:hlinkClick r:id="rId4"/>
              </a:rPr>
              <a:t>chnica.com/security/20</a:t>
            </a:r>
            <a:r>
              <a:rPr dirty="0" sz="600" spc="85">
                <a:latin typeface="PMingLiU"/>
                <a:cs typeface="PMingLiU"/>
                <a:hlinkClick r:id="rId4"/>
              </a:rPr>
              <a:t>1</a:t>
            </a:r>
            <a:r>
              <a:rPr dirty="0" sz="600" spc="70">
                <a:latin typeface="PMingLiU"/>
                <a:cs typeface="PMingLiU"/>
                <a:hlinkClick r:id="rId4"/>
              </a:rPr>
              <a:t>2/08/passwords</a:t>
            </a:r>
            <a:r>
              <a:rPr dirty="0" sz="600" spc="95">
                <a:latin typeface="PMingLiU"/>
                <a:cs typeface="PMingLiU"/>
                <a:hlinkClick r:id="rId4"/>
              </a:rPr>
              <a:t>-</a:t>
            </a:r>
            <a:r>
              <a:rPr dirty="0" sz="600" spc="75">
                <a:latin typeface="PMingLiU"/>
                <a:cs typeface="PMingLiU"/>
                <a:hlinkClick r:id="rId4"/>
              </a:rPr>
              <a:t>under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105">
                <a:latin typeface="PMingLiU"/>
                <a:cs typeface="PMingLiU"/>
                <a:hlinkClick r:id="rId4"/>
              </a:rPr>
              <a:t>assault/</a:t>
            </a:r>
            <a:endParaRPr sz="600">
              <a:latin typeface="PMingLiU"/>
              <a:cs typeface="PMingLiU"/>
            </a:endParaRPr>
          </a:p>
          <a:p>
            <a:pPr marL="160655" marR="452755" indent="-148590">
              <a:lnSpc>
                <a:spcPct val="124500"/>
              </a:lnSpc>
              <a:spcBef>
                <a:spcPts val="34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latin typeface="Arial"/>
                <a:cs typeface="Arial"/>
              </a:rPr>
              <a:t>NSA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infiltrates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links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Y</a:t>
            </a:r>
            <a:r>
              <a:rPr dirty="0" sz="800" spc="-25">
                <a:latin typeface="Arial"/>
                <a:cs typeface="Arial"/>
              </a:rPr>
              <a:t>ah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 spc="-30">
                <a:latin typeface="Arial"/>
                <a:cs typeface="Arial"/>
              </a:rPr>
              <a:t>o</a:t>
            </a:r>
            <a:r>
              <a:rPr dirty="0" sz="800" spc="10">
                <a:latin typeface="Arial"/>
                <a:cs typeface="Arial"/>
              </a:rPr>
              <a:t>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G</a:t>
            </a:r>
            <a:r>
              <a:rPr dirty="0" sz="800" spc="-15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ogle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data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centers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w</a:t>
            </a:r>
            <a:r>
              <a:rPr dirty="0" sz="800" spc="-50">
                <a:latin typeface="Arial"/>
                <a:cs typeface="Arial"/>
              </a:rPr>
              <a:t>o</a:t>
            </a:r>
            <a:r>
              <a:rPr dirty="0" sz="800" spc="-5">
                <a:latin typeface="Arial"/>
                <a:cs typeface="Arial"/>
              </a:rPr>
              <a:t>rldwide,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Sn</a:t>
            </a:r>
            <a:r>
              <a:rPr dirty="0" sz="800" spc="-55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wden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</a:t>
            </a:r>
            <a:r>
              <a:rPr dirty="0" sz="800" spc="0">
                <a:latin typeface="Arial"/>
                <a:cs typeface="Arial"/>
              </a:rPr>
              <a:t>o</a:t>
            </a:r>
            <a:r>
              <a:rPr dirty="0" sz="800" spc="-25">
                <a:latin typeface="Arial"/>
                <a:cs typeface="Arial"/>
              </a:rPr>
              <a:t>cumen</a:t>
            </a:r>
            <a:r>
              <a:rPr dirty="0" sz="800" spc="75">
                <a:latin typeface="Arial"/>
                <a:cs typeface="Arial"/>
              </a:rPr>
              <a:t>t</a:t>
            </a:r>
            <a:r>
              <a:rPr dirty="0" sz="800" spc="-80">
                <a:latin typeface="Arial"/>
                <a:cs typeface="Arial"/>
              </a:rPr>
              <a:t>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5">
                <a:latin typeface="Arial"/>
                <a:cs typeface="Arial"/>
              </a:rPr>
              <a:t>s</a:t>
            </a:r>
            <a:r>
              <a:rPr dirty="0" sz="800" spc="-85">
                <a:latin typeface="Arial"/>
                <a:cs typeface="Arial"/>
              </a:rPr>
              <a:t>a</a:t>
            </a:r>
            <a:r>
              <a:rPr dirty="0" sz="800" spc="-15">
                <a:latin typeface="Arial"/>
                <a:cs typeface="Arial"/>
              </a:rPr>
              <a:t>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(Octo</a:t>
            </a:r>
            <a:r>
              <a:rPr dirty="0" sz="800" spc="40">
                <a:latin typeface="Arial"/>
                <a:cs typeface="Arial"/>
              </a:rPr>
              <a:t>b</a:t>
            </a:r>
            <a:r>
              <a:rPr dirty="0" sz="800" spc="-25">
                <a:latin typeface="Arial"/>
                <a:cs typeface="Arial"/>
              </a:rPr>
              <a:t>er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2013)</a:t>
            </a:r>
            <a:endParaRPr sz="800">
              <a:latin typeface="Arial"/>
              <a:cs typeface="Arial"/>
            </a:endParaRPr>
          </a:p>
          <a:p>
            <a:pPr marL="300355">
              <a:lnSpc>
                <a:spcPts val="710"/>
              </a:lnSpc>
              <a:spcBef>
                <a:spcPts val="1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50">
                <a:latin typeface="PMingLiU"/>
                <a:cs typeface="PMingLiU"/>
                <a:hlinkClick r:id="rId5"/>
              </a:rPr>
              <a:t>http://www.</a:t>
            </a:r>
            <a:r>
              <a:rPr dirty="0" sz="600" spc="85">
                <a:latin typeface="PMingLiU"/>
                <a:cs typeface="PMingLiU"/>
                <a:hlinkClick r:id="rId5"/>
              </a:rPr>
              <a:t>w</a:t>
            </a:r>
            <a:r>
              <a:rPr dirty="0" sz="600" spc="65">
                <a:latin typeface="PMingLiU"/>
                <a:cs typeface="PMingLiU"/>
                <a:hlinkClick r:id="rId5"/>
              </a:rPr>
              <a:t>ashingtonpost.com/worl</a:t>
            </a:r>
            <a:r>
              <a:rPr dirty="0" sz="600" spc="70">
                <a:latin typeface="PMingLiU"/>
                <a:cs typeface="PMingLiU"/>
                <a:hlinkClick r:id="rId5"/>
              </a:rPr>
              <a:t>d</a:t>
            </a:r>
            <a:r>
              <a:rPr dirty="0" sz="600" spc="100">
                <a:latin typeface="PMingLiU"/>
                <a:cs typeface="PMingLiU"/>
                <a:hlinkClick r:id="rId5"/>
              </a:rPr>
              <a:t>/national</a:t>
            </a:r>
            <a:r>
              <a:rPr dirty="0" sz="600" spc="125">
                <a:latin typeface="PMingLiU"/>
                <a:cs typeface="PMingLiU"/>
                <a:hlinkClick r:id="rId5"/>
              </a:rPr>
              <a:t>-</a:t>
            </a:r>
            <a:r>
              <a:rPr dirty="0" sz="600" spc="100">
                <a:latin typeface="PMingLiU"/>
                <a:cs typeface="PMingLiU"/>
                <a:hlinkClick r:id="rId5"/>
              </a:rPr>
              <a:t>security/</a:t>
            </a:r>
            <a:endParaRPr sz="600">
              <a:latin typeface="PMingLiU"/>
              <a:cs typeface="PMingLiU"/>
            </a:endParaRPr>
          </a:p>
          <a:p>
            <a:pPr marL="437515" marR="5080">
              <a:lnSpc>
                <a:spcPts val="700"/>
              </a:lnSpc>
              <a:spcBef>
                <a:spcPts val="25"/>
              </a:spcBef>
            </a:pPr>
            <a:r>
              <a:rPr dirty="0" sz="600" spc="85">
                <a:latin typeface="PMingLiU"/>
                <a:cs typeface="PMingLiU"/>
                <a:hlinkClick r:id="rId5"/>
              </a:rPr>
              <a:t>nsa</a:t>
            </a:r>
            <a:r>
              <a:rPr dirty="0" sz="600" spc="105">
                <a:latin typeface="PMingLiU"/>
                <a:cs typeface="PMingLiU"/>
                <a:hlinkClick r:id="rId5"/>
              </a:rPr>
              <a:t>-</a:t>
            </a:r>
            <a:r>
              <a:rPr dirty="0" sz="600" spc="120">
                <a:latin typeface="PMingLiU"/>
                <a:cs typeface="PMingLiU"/>
                <a:hlinkClick r:id="rId5"/>
              </a:rPr>
              <a:t>infiltrates</a:t>
            </a:r>
            <a:r>
              <a:rPr dirty="0" sz="600" spc="155">
                <a:latin typeface="PMingLiU"/>
                <a:cs typeface="PMingLiU"/>
                <a:hlinkClick r:id="rId5"/>
              </a:rPr>
              <a:t>-</a:t>
            </a:r>
            <a:r>
              <a:rPr dirty="0" sz="600" spc="105">
                <a:latin typeface="PMingLiU"/>
                <a:cs typeface="PMingLiU"/>
                <a:hlinkClick r:id="rId5"/>
              </a:rPr>
              <a:t>links</a:t>
            </a:r>
            <a:r>
              <a:rPr dirty="0" sz="600" spc="130">
                <a:latin typeface="PMingLiU"/>
                <a:cs typeface="PMingLiU"/>
                <a:hlinkClick r:id="rId5"/>
              </a:rPr>
              <a:t>-</a:t>
            </a:r>
            <a:r>
              <a:rPr dirty="0" sz="600" spc="110">
                <a:latin typeface="PMingLiU"/>
                <a:cs typeface="PMingLiU"/>
                <a:hlinkClick r:id="rId5"/>
              </a:rPr>
              <a:t>to</a:t>
            </a:r>
            <a:r>
              <a:rPr dirty="0" sz="600" spc="135">
                <a:latin typeface="PMingLiU"/>
                <a:cs typeface="PMingLiU"/>
                <a:hlinkClick r:id="rId5"/>
              </a:rPr>
              <a:t>-</a:t>
            </a:r>
            <a:r>
              <a:rPr dirty="0" sz="600" spc="55">
                <a:latin typeface="PMingLiU"/>
                <a:cs typeface="PMingLiU"/>
                <a:hlinkClick r:id="rId5"/>
              </a:rPr>
              <a:t>yahoo</a:t>
            </a:r>
            <a:r>
              <a:rPr dirty="0" sz="600" spc="80">
                <a:latin typeface="PMingLiU"/>
                <a:cs typeface="PMingLiU"/>
                <a:hlinkClick r:id="rId5"/>
              </a:rPr>
              <a:t>-</a:t>
            </a:r>
            <a:r>
              <a:rPr dirty="0" sz="600" spc="70">
                <a:latin typeface="PMingLiU"/>
                <a:cs typeface="PMingLiU"/>
                <a:hlinkClick r:id="rId5"/>
              </a:rPr>
              <a:t>google</a:t>
            </a:r>
            <a:r>
              <a:rPr dirty="0" sz="600" spc="95">
                <a:latin typeface="PMingLiU"/>
                <a:cs typeface="PMingLiU"/>
                <a:hlinkClick r:id="rId5"/>
              </a:rPr>
              <a:t>-</a:t>
            </a:r>
            <a:r>
              <a:rPr dirty="0" sz="600" spc="95">
                <a:latin typeface="PMingLiU"/>
                <a:cs typeface="PMingLiU"/>
                <a:hlinkClick r:id="rId5"/>
              </a:rPr>
              <a:t>data</a:t>
            </a:r>
            <a:r>
              <a:rPr dirty="0" sz="600" spc="120">
                <a:latin typeface="PMingLiU"/>
                <a:cs typeface="PMingLiU"/>
                <a:hlinkClick r:id="rId5"/>
              </a:rPr>
              <a:t>-</a:t>
            </a:r>
            <a:r>
              <a:rPr dirty="0" sz="600" spc="95">
                <a:latin typeface="PMingLiU"/>
                <a:cs typeface="PMingLiU"/>
                <a:hlinkClick r:id="rId5"/>
              </a:rPr>
              <a:t>centers</a:t>
            </a:r>
            <a:r>
              <a:rPr dirty="0" sz="600" spc="120">
                <a:latin typeface="PMingLiU"/>
                <a:cs typeface="PMingLiU"/>
                <a:hlinkClick r:id="rId5"/>
              </a:rPr>
              <a:t>-</a:t>
            </a:r>
            <a:r>
              <a:rPr dirty="0" sz="600" spc="55">
                <a:latin typeface="PMingLiU"/>
                <a:cs typeface="PMingLiU"/>
                <a:hlinkClick r:id="rId5"/>
              </a:rPr>
              <a:t>worldwide</a:t>
            </a:r>
            <a:r>
              <a:rPr dirty="0" sz="600" spc="80">
                <a:latin typeface="PMingLiU"/>
                <a:cs typeface="PMingLiU"/>
                <a:hlinkClick r:id="rId5"/>
              </a:rPr>
              <a:t>-</a:t>
            </a:r>
            <a:r>
              <a:rPr dirty="0" sz="600" spc="45">
                <a:latin typeface="PMingLiU"/>
                <a:cs typeface="PMingLiU"/>
                <a:hlinkClick r:id="rId5"/>
              </a:rPr>
              <a:t>snowden</a:t>
            </a:r>
            <a:r>
              <a:rPr dirty="0" sz="600" spc="70">
                <a:latin typeface="PMingLiU"/>
                <a:cs typeface="PMingLiU"/>
                <a:hlinkClick r:id="rId5"/>
              </a:rPr>
              <a:t>-</a:t>
            </a:r>
            <a:r>
              <a:rPr dirty="0" sz="600" spc="55">
                <a:latin typeface="PMingLiU"/>
                <a:cs typeface="PMingLiU"/>
                <a:hlinkClick r:id="rId5"/>
              </a:rPr>
              <a:t>documents</a:t>
            </a:r>
            <a:r>
              <a:rPr dirty="0" sz="600" spc="75">
                <a:latin typeface="PMingLiU"/>
                <a:cs typeface="PMingLiU"/>
                <a:hlinkClick r:id="rId5"/>
              </a:rPr>
              <a:t>-</a:t>
            </a:r>
            <a:r>
              <a:rPr dirty="0" sz="600" spc="90">
                <a:latin typeface="PMingLiU"/>
                <a:cs typeface="PMingLiU"/>
              </a:rPr>
              <a:t>say/</a:t>
            </a:r>
            <a:r>
              <a:rPr dirty="0" sz="600" spc="60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  <a:hlinkClick r:id="rId5"/>
              </a:rPr>
              <a:t>2013/10/30/</a:t>
            </a:r>
            <a:r>
              <a:rPr dirty="0" sz="600" spc="65">
                <a:latin typeface="PMingLiU"/>
                <a:cs typeface="PMingLiU"/>
                <a:hlinkClick r:id="rId5"/>
              </a:rPr>
              <a:t>e</a:t>
            </a:r>
            <a:r>
              <a:rPr dirty="0" sz="600" spc="50">
                <a:latin typeface="PMingLiU"/>
                <a:cs typeface="PMingLiU"/>
                <a:hlinkClick r:id="rId5"/>
              </a:rPr>
              <a:t>51d661e</a:t>
            </a:r>
            <a:r>
              <a:rPr dirty="0" sz="600" spc="75">
                <a:latin typeface="PMingLiU"/>
                <a:cs typeface="PMingLiU"/>
                <a:hlinkClick r:id="rId5"/>
              </a:rPr>
              <a:t>-</a:t>
            </a:r>
            <a:r>
              <a:rPr dirty="0" sz="600" spc="55">
                <a:latin typeface="PMingLiU"/>
                <a:cs typeface="PMingLiU"/>
                <a:hlinkClick r:id="rId5"/>
              </a:rPr>
              <a:t>4166</a:t>
            </a:r>
            <a:r>
              <a:rPr dirty="0" sz="600" spc="85">
                <a:latin typeface="PMingLiU"/>
                <a:cs typeface="PMingLiU"/>
                <a:hlinkClick r:id="rId5"/>
              </a:rPr>
              <a:t>-</a:t>
            </a:r>
            <a:r>
              <a:rPr dirty="0" sz="600" spc="35">
                <a:latin typeface="PMingLiU"/>
                <a:cs typeface="PMingLiU"/>
                <a:hlinkClick r:id="rId5"/>
              </a:rPr>
              <a:t>1</a:t>
            </a:r>
            <a:r>
              <a:rPr dirty="0" sz="600" spc="30">
                <a:latin typeface="PMingLiU"/>
                <a:cs typeface="PMingLiU"/>
                <a:hlinkClick r:id="rId5"/>
              </a:rPr>
              <a:t>1</a:t>
            </a:r>
            <a:r>
              <a:rPr dirty="0" sz="600" spc="85">
                <a:latin typeface="PMingLiU"/>
                <a:cs typeface="PMingLiU"/>
                <a:hlinkClick r:id="rId5"/>
              </a:rPr>
              <a:t>e3</a:t>
            </a:r>
            <a:r>
              <a:rPr dirty="0" sz="600" spc="110">
                <a:latin typeface="PMingLiU"/>
                <a:cs typeface="PMingLiU"/>
                <a:hlinkClick r:id="rId5"/>
              </a:rPr>
              <a:t>-</a:t>
            </a:r>
            <a:r>
              <a:rPr dirty="0" sz="600" spc="55">
                <a:latin typeface="PMingLiU"/>
                <a:cs typeface="PMingLiU"/>
                <a:hlinkClick r:id="rId5"/>
              </a:rPr>
              <a:t>8b74</a:t>
            </a:r>
            <a:r>
              <a:rPr dirty="0" sz="600" spc="75">
                <a:latin typeface="PMingLiU"/>
                <a:cs typeface="PMingLiU"/>
                <a:hlinkClick r:id="rId5"/>
              </a:rPr>
              <a:t>-</a:t>
            </a:r>
            <a:r>
              <a:rPr dirty="0" sz="600" spc="40">
                <a:latin typeface="PMingLiU"/>
                <a:cs typeface="PMingLiU"/>
                <a:hlinkClick r:id="rId5"/>
              </a:rPr>
              <a:t>d89d714</a:t>
            </a:r>
            <a:r>
              <a:rPr dirty="0" sz="600" spc="30">
                <a:latin typeface="PMingLiU"/>
                <a:cs typeface="PMingLiU"/>
                <a:hlinkClick r:id="rId5"/>
              </a:rPr>
              <a:t>c</a:t>
            </a:r>
            <a:r>
              <a:rPr dirty="0" sz="600" spc="70">
                <a:latin typeface="PMingLiU"/>
                <a:cs typeface="PMingLiU"/>
                <a:hlinkClick r:id="rId5"/>
              </a:rPr>
              <a:t>a4dd_story.html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He</a:t>
            </a:r>
            <a:r>
              <a:rPr dirty="0" sz="800" spc="-55">
                <a:latin typeface="Arial"/>
                <a:cs typeface="Arial"/>
              </a:rPr>
              <a:t>a</a:t>
            </a:r>
            <a:r>
              <a:rPr dirty="0" sz="800" spc="-5">
                <a:latin typeface="Arial"/>
                <a:cs typeface="Arial"/>
              </a:rPr>
              <a:t>rtbleed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Bug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(A</a:t>
            </a:r>
            <a:r>
              <a:rPr dirty="0" sz="800" spc="5">
                <a:latin typeface="Arial"/>
                <a:cs typeface="Arial"/>
              </a:rPr>
              <a:t>p</a:t>
            </a:r>
            <a:r>
              <a:rPr dirty="0" sz="800" spc="20">
                <a:latin typeface="Arial"/>
                <a:cs typeface="Arial"/>
              </a:rPr>
              <a:t>ril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2014)</a:t>
            </a:r>
            <a:endParaRPr sz="800">
              <a:latin typeface="Arial"/>
              <a:cs typeface="Arial"/>
            </a:endParaRPr>
          </a:p>
          <a:p>
            <a:pPr marL="300355">
              <a:lnSpc>
                <a:spcPts val="710"/>
              </a:lnSpc>
              <a:spcBef>
                <a:spcPts val="1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vulnerabilitate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 spc="-120">
                <a:latin typeface="Arial"/>
                <a:cs typeface="Arial"/>
              </a:rPr>
              <a:t>ˆ</a:t>
            </a:r>
            <a:r>
              <a:rPr dirty="0" sz="600" spc="-15">
                <a:latin typeface="Arial"/>
                <a:cs typeface="Arial"/>
              </a:rPr>
              <a:t>ın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biblioteca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O</a:t>
            </a:r>
            <a:r>
              <a:rPr dirty="0" sz="600" spc="5">
                <a:latin typeface="Arial"/>
                <a:cs typeface="Arial"/>
              </a:rPr>
              <a:t>p</a:t>
            </a:r>
            <a:r>
              <a:rPr dirty="0" sz="600" spc="-25">
                <a:latin typeface="Arial"/>
                <a:cs typeface="Arial"/>
              </a:rPr>
              <a:t>enSSL,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cea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mai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r</a:t>
            </a:r>
            <a:r>
              <a:rPr dirty="0" sz="600" spc="-200">
                <a:latin typeface="Arial"/>
                <a:cs typeface="Arial"/>
              </a:rPr>
              <a:t>˘</a:t>
            </a:r>
            <a:r>
              <a:rPr dirty="0" sz="600" spc="-30">
                <a:latin typeface="Arial"/>
                <a:cs typeface="Arial"/>
              </a:rPr>
              <a:t>as</a:t>
            </a:r>
            <a:r>
              <a:rPr dirty="0" sz="600" spc="-45">
                <a:latin typeface="Arial"/>
                <a:cs typeface="Arial"/>
              </a:rPr>
              <a:t>p</a:t>
            </a:r>
            <a:r>
              <a:rPr dirty="0" sz="600" spc="-200">
                <a:latin typeface="Arial"/>
                <a:cs typeface="Arial"/>
              </a:rPr>
              <a:t>ˆ</a:t>
            </a:r>
            <a:r>
              <a:rPr dirty="0" sz="600" spc="5">
                <a:latin typeface="Arial"/>
                <a:cs typeface="Arial"/>
              </a:rPr>
              <a:t>andi</a:t>
            </a:r>
            <a:r>
              <a:rPr dirty="0" sz="600" spc="-5">
                <a:latin typeface="Arial"/>
                <a:cs typeface="Arial"/>
              </a:rPr>
              <a:t>t</a:t>
            </a:r>
            <a:r>
              <a:rPr dirty="0" sz="600" spc="-200">
                <a:latin typeface="Arial"/>
                <a:cs typeface="Arial"/>
              </a:rPr>
              <a:t>˘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0">
                <a:latin typeface="Arial"/>
                <a:cs typeface="Arial"/>
              </a:rPr>
              <a:t>p</a:t>
            </a:r>
            <a:r>
              <a:rPr dirty="0" sz="600">
                <a:latin typeface="Arial"/>
                <a:cs typeface="Arial"/>
              </a:rPr>
              <a:t>entru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comunic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-20">
                <a:latin typeface="Arial"/>
                <a:cs typeface="Arial"/>
              </a:rPr>
              <a:t>re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criptate</a:t>
            </a:r>
            <a:endParaRPr sz="600">
              <a:latin typeface="Arial"/>
              <a:cs typeface="Arial"/>
            </a:endParaRPr>
          </a:p>
          <a:p>
            <a:pPr marL="300355">
              <a:lnSpc>
                <a:spcPts val="71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110">
                <a:latin typeface="PMingLiU"/>
                <a:cs typeface="PMingLiU"/>
                <a:hlinkClick r:id="rId6"/>
              </a:rPr>
              <a:t>http://hear</a:t>
            </a:r>
            <a:r>
              <a:rPr dirty="0" sz="600" spc="75">
                <a:latin typeface="PMingLiU"/>
                <a:cs typeface="PMingLiU"/>
                <a:hlinkClick r:id="rId6"/>
              </a:rPr>
              <a:t>t</a:t>
            </a:r>
            <a:r>
              <a:rPr dirty="0" sz="600" spc="65">
                <a:latin typeface="PMingLiU"/>
                <a:cs typeface="PMingLiU"/>
                <a:hlinkClick r:id="rId6"/>
              </a:rPr>
              <a:t>bleed.com/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Arial"/>
                <a:cs typeface="Arial"/>
              </a:rPr>
              <a:t>Cele</a:t>
            </a:r>
            <a:r>
              <a:rPr dirty="0" sz="800" spc="-60">
                <a:latin typeface="Arial"/>
                <a:cs typeface="Arial"/>
              </a:rPr>
              <a:t>b</a:t>
            </a:r>
            <a:r>
              <a:rPr dirty="0" sz="800" spc="20">
                <a:latin typeface="Arial"/>
                <a:cs typeface="Arial"/>
              </a:rPr>
              <a:t>r</a:t>
            </a:r>
            <a:r>
              <a:rPr dirty="0" sz="800" spc="45">
                <a:latin typeface="Arial"/>
                <a:cs typeface="Arial"/>
              </a:rPr>
              <a:t>i</a:t>
            </a:r>
            <a:r>
              <a:rPr dirty="0" sz="800" spc="30">
                <a:latin typeface="Arial"/>
                <a:cs typeface="Arial"/>
              </a:rPr>
              <a:t>t</a:t>
            </a:r>
            <a:r>
              <a:rPr dirty="0" sz="800" spc="-15">
                <a:latin typeface="Arial"/>
                <a:cs typeface="Arial"/>
              </a:rPr>
              <a:t>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photo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leak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(Septem</a:t>
            </a:r>
            <a:r>
              <a:rPr dirty="0" sz="800" spc="15">
                <a:latin typeface="Arial"/>
                <a:cs typeface="Arial"/>
              </a:rPr>
              <a:t>b</a:t>
            </a:r>
            <a:r>
              <a:rPr dirty="0" sz="800" spc="-25">
                <a:latin typeface="Arial"/>
                <a:cs typeface="Arial"/>
              </a:rPr>
              <a:t>er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2014)</a:t>
            </a:r>
            <a:endParaRPr sz="800">
              <a:latin typeface="Arial"/>
              <a:cs typeface="Arial"/>
            </a:endParaRPr>
          </a:p>
          <a:p>
            <a:pPr marL="300355">
              <a:lnSpc>
                <a:spcPts val="710"/>
              </a:lnSpc>
              <a:spcBef>
                <a:spcPts val="1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,,Securi</a:t>
            </a:r>
            <a:r>
              <a:rPr dirty="0" sz="600" spc="-25">
                <a:latin typeface="Arial"/>
                <a:cs typeface="Arial"/>
              </a:rPr>
              <a:t>t</a:t>
            </a:r>
            <a:r>
              <a:rPr dirty="0" sz="600" spc="-10">
                <a:latin typeface="Arial"/>
                <a:cs typeface="Arial"/>
              </a:rPr>
              <a:t>y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rese</a:t>
            </a:r>
            <a:r>
              <a:rPr dirty="0" sz="600" spc="-60">
                <a:latin typeface="Arial"/>
                <a:cs typeface="Arial"/>
              </a:rPr>
              <a:t>a</a:t>
            </a:r>
            <a:r>
              <a:rPr dirty="0" sz="600" spc="-10">
                <a:latin typeface="Arial"/>
                <a:cs typeface="Arial"/>
              </a:rPr>
              <a:t>rcher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re</a:t>
            </a:r>
            <a:r>
              <a:rPr dirty="0" sz="600" spc="-5">
                <a:latin typeface="Arial"/>
                <a:cs typeface="Arial"/>
              </a:rPr>
              <a:t>p</a:t>
            </a:r>
            <a:r>
              <a:rPr dirty="0" sz="600" spc="-40">
                <a:latin typeface="Arial"/>
                <a:cs typeface="Arial"/>
              </a:rPr>
              <a:t>o</a:t>
            </a:r>
            <a:r>
              <a:rPr dirty="0" sz="600" spc="5">
                <a:latin typeface="Arial"/>
                <a:cs typeface="Arial"/>
              </a:rPr>
              <a:t>rted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b</a:t>
            </a:r>
            <a:r>
              <a:rPr dirty="0" sz="600" spc="5">
                <a:latin typeface="Arial"/>
                <a:cs typeface="Arial"/>
              </a:rPr>
              <a:t>rute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</a:t>
            </a:r>
            <a:r>
              <a:rPr dirty="0" sz="600" spc="-15">
                <a:latin typeface="Arial"/>
                <a:cs typeface="Arial"/>
              </a:rPr>
              <a:t>o</a:t>
            </a:r>
            <a:r>
              <a:rPr dirty="0" sz="600" spc="-20">
                <a:latin typeface="Arial"/>
                <a:cs typeface="Arial"/>
              </a:rPr>
              <a:t>rce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attacks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w</a:t>
            </a:r>
            <a:r>
              <a:rPr dirty="0" sz="600" spc="-30">
                <a:latin typeface="Arial"/>
                <a:cs typeface="Arial"/>
              </a:rPr>
              <a:t>ere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0">
                <a:latin typeface="Arial"/>
                <a:cs typeface="Arial"/>
              </a:rPr>
              <a:t>p</a:t>
            </a:r>
            <a:r>
              <a:rPr dirty="0" sz="600" spc="-25">
                <a:latin typeface="Arial"/>
                <a:cs typeface="Arial"/>
              </a:rPr>
              <a:t>ossible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M</a:t>
            </a:r>
            <a:r>
              <a:rPr dirty="0" sz="600" spc="-10">
                <a:latin typeface="Arial"/>
                <a:cs typeface="Arial"/>
              </a:rPr>
              <a:t>a</a:t>
            </a:r>
            <a:r>
              <a:rPr dirty="0" sz="600" spc="20">
                <a:latin typeface="Arial"/>
                <a:cs typeface="Arial"/>
              </a:rPr>
              <a:t>rch.”</a:t>
            </a:r>
            <a:endParaRPr sz="600">
              <a:latin typeface="Arial"/>
              <a:cs typeface="Arial"/>
            </a:endParaRPr>
          </a:p>
          <a:p>
            <a:pPr marL="300355">
              <a:lnSpc>
                <a:spcPts val="6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600" spc="110">
                <a:latin typeface="PMingLiU"/>
                <a:cs typeface="PMingLiU"/>
                <a:hlinkClick r:id="rId7"/>
              </a:rPr>
              <a:t>http://arst</a:t>
            </a:r>
            <a:r>
              <a:rPr dirty="0" sz="600" spc="140">
                <a:latin typeface="PMingLiU"/>
                <a:cs typeface="PMingLiU"/>
                <a:hlinkClick r:id="rId7"/>
              </a:rPr>
              <a:t>e</a:t>
            </a:r>
            <a:r>
              <a:rPr dirty="0" sz="600" spc="75">
                <a:latin typeface="PMingLiU"/>
                <a:cs typeface="PMingLiU"/>
                <a:hlinkClick r:id="rId7"/>
              </a:rPr>
              <a:t>chnica.com/security/20</a:t>
            </a:r>
            <a:r>
              <a:rPr dirty="0" sz="600" spc="85">
                <a:latin typeface="PMingLiU"/>
                <a:cs typeface="PMingLiU"/>
                <a:hlinkClick r:id="rId7"/>
              </a:rPr>
              <a:t>1</a:t>
            </a:r>
            <a:r>
              <a:rPr dirty="0" sz="600" spc="85">
                <a:latin typeface="PMingLiU"/>
                <a:cs typeface="PMingLiU"/>
                <a:hlinkClick r:id="rId7"/>
              </a:rPr>
              <a:t>4/09/</a:t>
            </a:r>
            <a:endParaRPr sz="600">
              <a:latin typeface="PMingLiU"/>
              <a:cs typeface="PMingLiU"/>
            </a:endParaRPr>
          </a:p>
          <a:p>
            <a:pPr marL="437515">
              <a:lnSpc>
                <a:spcPts val="710"/>
              </a:lnSpc>
            </a:pPr>
            <a:r>
              <a:rPr dirty="0" sz="600" spc="85">
                <a:latin typeface="PMingLiU"/>
                <a:cs typeface="PMingLiU"/>
                <a:hlinkClick r:id="rId7"/>
              </a:rPr>
              <a:t>apple</a:t>
            </a:r>
            <a:r>
              <a:rPr dirty="0" sz="600" spc="105">
                <a:latin typeface="PMingLiU"/>
                <a:cs typeface="PMingLiU"/>
                <a:hlinkClick r:id="rId7"/>
              </a:rPr>
              <a:t>-</a:t>
            </a:r>
            <a:r>
              <a:rPr dirty="0" sz="600" spc="35">
                <a:latin typeface="PMingLiU"/>
                <a:cs typeface="PMingLiU"/>
                <a:hlinkClick r:id="rId7"/>
              </a:rPr>
              <a:t>knew</a:t>
            </a:r>
            <a:r>
              <a:rPr dirty="0" sz="600" spc="60">
                <a:latin typeface="PMingLiU"/>
                <a:cs typeface="PMingLiU"/>
                <a:hlinkClick r:id="rId7"/>
              </a:rPr>
              <a:t>-</a:t>
            </a:r>
            <a:r>
              <a:rPr dirty="0" sz="600" spc="105">
                <a:latin typeface="PMingLiU"/>
                <a:cs typeface="PMingLiU"/>
                <a:hlinkClick r:id="rId7"/>
              </a:rPr>
              <a:t>of</a:t>
            </a:r>
            <a:r>
              <a:rPr dirty="0" sz="600" spc="125">
                <a:latin typeface="PMingLiU"/>
                <a:cs typeface="PMingLiU"/>
                <a:hlinkClick r:id="rId7"/>
              </a:rPr>
              <a:t>-</a:t>
            </a:r>
            <a:r>
              <a:rPr dirty="0" sz="600" spc="90">
                <a:latin typeface="PMingLiU"/>
                <a:cs typeface="PMingLiU"/>
                <a:hlinkClick r:id="rId7"/>
              </a:rPr>
              <a:t>icloud</a:t>
            </a:r>
            <a:r>
              <a:rPr dirty="0" sz="600" spc="110">
                <a:latin typeface="PMingLiU"/>
                <a:cs typeface="PMingLiU"/>
                <a:hlinkClick r:id="rId7"/>
              </a:rPr>
              <a:t>-</a:t>
            </a:r>
            <a:r>
              <a:rPr dirty="0" sz="600" spc="100">
                <a:latin typeface="PMingLiU"/>
                <a:cs typeface="PMingLiU"/>
                <a:hlinkClick r:id="rId7"/>
              </a:rPr>
              <a:t>api</a:t>
            </a:r>
            <a:r>
              <a:rPr dirty="0" sz="600" spc="130">
                <a:latin typeface="PMingLiU"/>
                <a:cs typeface="PMingLiU"/>
                <a:hlinkClick r:id="rId7"/>
              </a:rPr>
              <a:t>-</a:t>
            </a:r>
            <a:r>
              <a:rPr dirty="0" sz="600" spc="-15">
                <a:latin typeface="PMingLiU"/>
                <a:cs typeface="PMingLiU"/>
                <a:hlinkClick r:id="rId7"/>
              </a:rPr>
              <a:t>w</a:t>
            </a:r>
            <a:r>
              <a:rPr dirty="0" sz="600" spc="-15">
                <a:latin typeface="PMingLiU"/>
                <a:cs typeface="PMingLiU"/>
                <a:hlinkClick r:id="rId7"/>
              </a:rPr>
              <a:t>e</a:t>
            </a:r>
            <a:r>
              <a:rPr dirty="0" sz="600" spc="75">
                <a:latin typeface="PMingLiU"/>
                <a:cs typeface="PMingLiU"/>
                <a:hlinkClick r:id="rId7"/>
              </a:rPr>
              <a:t>akness</a:t>
            </a:r>
            <a:r>
              <a:rPr dirty="0" sz="600" spc="105">
                <a:latin typeface="PMingLiU"/>
                <a:cs typeface="PMingLiU"/>
                <a:hlinkClick r:id="rId7"/>
              </a:rPr>
              <a:t>-</a:t>
            </a:r>
            <a:r>
              <a:rPr dirty="0" sz="600" spc="-130">
                <a:latin typeface="PMingLiU"/>
                <a:cs typeface="PMingLiU"/>
                <a:hlinkClick r:id="rId7"/>
              </a:rPr>
              <a:t>m</a:t>
            </a:r>
            <a:r>
              <a:rPr dirty="0" sz="600" spc="85">
                <a:latin typeface="PMingLiU"/>
                <a:cs typeface="PMingLiU"/>
                <a:hlinkClick r:id="rId7"/>
              </a:rPr>
              <a:t>onths</a:t>
            </a:r>
            <a:r>
              <a:rPr dirty="0" sz="600" spc="114">
                <a:latin typeface="PMingLiU"/>
                <a:cs typeface="PMingLiU"/>
                <a:hlinkClick r:id="rId7"/>
              </a:rPr>
              <a:t>-</a:t>
            </a:r>
            <a:r>
              <a:rPr dirty="0" sz="600" spc="30">
                <a:latin typeface="PMingLiU"/>
                <a:cs typeface="PMingLiU"/>
                <a:hlinkClick r:id="rId7"/>
              </a:rPr>
              <a:t>b</a:t>
            </a:r>
            <a:r>
              <a:rPr dirty="0" sz="600" spc="95">
                <a:latin typeface="PMingLiU"/>
                <a:cs typeface="PMingLiU"/>
                <a:hlinkClick r:id="rId7"/>
              </a:rPr>
              <a:t>efore</a:t>
            </a:r>
            <a:r>
              <a:rPr dirty="0" sz="600" spc="125">
                <a:latin typeface="PMingLiU"/>
                <a:cs typeface="PMingLiU"/>
                <a:hlinkClick r:id="rId7"/>
              </a:rPr>
              <a:t>-</a:t>
            </a:r>
            <a:r>
              <a:rPr dirty="0" sz="600" spc="65">
                <a:latin typeface="PMingLiU"/>
                <a:cs typeface="PMingLiU"/>
                <a:hlinkClick r:id="rId7"/>
              </a:rPr>
              <a:t>c</a:t>
            </a:r>
            <a:r>
              <a:rPr dirty="0" sz="600" spc="60">
                <a:latin typeface="PMingLiU"/>
                <a:cs typeface="PMingLiU"/>
                <a:hlinkClick r:id="rId7"/>
              </a:rPr>
              <a:t>e</a:t>
            </a:r>
            <a:r>
              <a:rPr dirty="0" sz="600" spc="100">
                <a:latin typeface="PMingLiU"/>
                <a:cs typeface="PMingLiU"/>
                <a:hlinkClick r:id="rId7"/>
              </a:rPr>
              <a:t>leb</a:t>
            </a:r>
            <a:r>
              <a:rPr dirty="0" sz="600" spc="130">
                <a:latin typeface="PMingLiU"/>
                <a:cs typeface="PMingLiU"/>
                <a:hlinkClick r:id="rId7"/>
              </a:rPr>
              <a:t>-</a:t>
            </a:r>
            <a:r>
              <a:rPr dirty="0" sz="600" spc="75">
                <a:latin typeface="PMingLiU"/>
                <a:cs typeface="PMingLiU"/>
                <a:hlinkClick r:id="rId7"/>
              </a:rPr>
              <a:t>pho</a:t>
            </a:r>
            <a:r>
              <a:rPr dirty="0" sz="600" spc="35">
                <a:latin typeface="PMingLiU"/>
                <a:cs typeface="PMingLiU"/>
                <a:hlinkClick r:id="rId7"/>
              </a:rPr>
              <a:t>t</a:t>
            </a:r>
            <a:r>
              <a:rPr dirty="0" sz="600" spc="95">
                <a:latin typeface="PMingLiU"/>
                <a:cs typeface="PMingLiU"/>
                <a:hlinkClick r:id="rId7"/>
              </a:rPr>
              <a:t>o</a:t>
            </a:r>
            <a:r>
              <a:rPr dirty="0" sz="600" spc="114">
                <a:latin typeface="PMingLiU"/>
                <a:cs typeface="PMingLiU"/>
                <a:hlinkClick r:id="rId7"/>
              </a:rPr>
              <a:t>-</a:t>
            </a:r>
            <a:r>
              <a:rPr dirty="0" sz="600" spc="95">
                <a:latin typeface="PMingLiU"/>
                <a:cs typeface="PMingLiU"/>
                <a:hlinkClick r:id="rId7"/>
              </a:rPr>
              <a:t>leak</a:t>
            </a:r>
            <a:r>
              <a:rPr dirty="0" sz="600" spc="120">
                <a:latin typeface="PMingLiU"/>
                <a:cs typeface="PMingLiU"/>
                <a:hlinkClick r:id="rId7"/>
              </a:rPr>
              <a:t>-</a:t>
            </a:r>
            <a:r>
              <a:rPr dirty="0" sz="600" spc="75">
                <a:latin typeface="PMingLiU"/>
                <a:cs typeface="PMingLiU"/>
                <a:hlinkClick r:id="rId7"/>
              </a:rPr>
              <a:t>broke/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8" action="ppaction://hlinksldjump"/>
              </a:rPr>
              <a:t>Cursul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10">
                <a:hlinkClick r:id="rId8" action="ppaction://hlinksldjump"/>
              </a:rPr>
              <a:t>12,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10">
                <a:hlinkClick r:id="rId8" action="ppaction://hlinksldjump"/>
              </a:rPr>
              <a:t>Elemente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25">
                <a:hlinkClick r:id="rId8" action="ppaction://hlinksldjump"/>
              </a:rPr>
              <a:t>de</a:t>
            </a:r>
            <a:r>
              <a:rPr dirty="0" spc="35">
                <a:hlinkClick r:id="rId8" action="ppaction://hlinksldjump"/>
              </a:rPr>
              <a:t> </a:t>
            </a:r>
            <a:r>
              <a:rPr dirty="0" spc="-5">
                <a:hlinkClick r:id="rId8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8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99080">
              <a:lnSpc>
                <a:spcPct val="100000"/>
              </a:lnSpc>
            </a:pPr>
            <a:r>
              <a:rPr dirty="0" spc="-40"/>
              <a:t>Problematica</a:t>
            </a:r>
            <a:r>
              <a:rPr dirty="0" spc="10"/>
              <a:t> </a:t>
            </a:r>
            <a:r>
              <a:rPr dirty="0" spc="-50"/>
              <a:t>securi</a:t>
            </a:r>
            <a:r>
              <a:rPr dirty="0" spc="-55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76996"/>
            <a:ext cx="3740150" cy="2281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91465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rotec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iil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5">
                <a:latin typeface="Tahoma"/>
                <a:cs typeface="Tahoma"/>
              </a:rPr>
              <a:t>ioase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(companii,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instit</a:t>
            </a:r>
            <a:r>
              <a:rPr dirty="0" sz="1100" spc="-20">
                <a:latin typeface="Tahoma"/>
                <a:cs typeface="Tahoma"/>
              </a:rPr>
              <a:t>u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Tahoma"/>
                <a:cs typeface="Tahoma"/>
              </a:rPr>
              <a:t>ii)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rivate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ersoane)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sigur?</a:t>
            </a:r>
            <a:endParaRPr sz="1100">
              <a:latin typeface="Tahoma"/>
              <a:cs typeface="Tahoma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resursele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accesate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rice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0">
                <a:latin typeface="Tahoma"/>
                <a:cs typeface="Tahoma"/>
              </a:rPr>
              <a:t>ım</a:t>
            </a:r>
            <a:r>
              <a:rPr dirty="0" sz="1000" spc="-6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rejur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 </a:t>
            </a:r>
            <a:r>
              <a:rPr dirty="0" sz="1000" spc="-40">
                <a:latin typeface="Tahoma"/>
                <a:cs typeface="Tahoma"/>
              </a:rPr>
              <a:t>cum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ob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sigur?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Da.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Complet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izolat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lume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exterio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a.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flexibil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55">
                <a:latin typeface="Tahoma"/>
                <a:cs typeface="Tahoma"/>
              </a:rPr>
              <a:t>ınseam</a:t>
            </a:r>
            <a:r>
              <a:rPr dirty="0" sz="1100" spc="-75">
                <a:latin typeface="Tahoma"/>
                <a:cs typeface="Tahoma"/>
              </a:rPr>
              <a:t>n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securiz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</a:t>
            </a:r>
            <a:r>
              <a:rPr dirty="0" sz="1100" spc="-60">
                <a:latin typeface="Tahoma"/>
                <a:cs typeface="Tahoma"/>
              </a:rPr>
              <a:t>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calcul?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folosirea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rotec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b="1">
                <a:latin typeface="Calibri"/>
                <a:cs typeface="Calibri"/>
              </a:rPr>
              <a:t>suficient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puternice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ial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atacat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b="1">
                <a:latin typeface="Calibri"/>
                <a:cs typeface="Calibri"/>
              </a:rPr>
              <a:t>descurajat</a:t>
            </a:r>
            <a:endParaRPr sz="1000">
              <a:latin typeface="Calibri"/>
              <a:cs typeface="Calibri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com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romiterea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sistemului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b="1">
                <a:latin typeface="Calibri"/>
                <a:cs typeface="Calibri"/>
              </a:rPr>
              <a:t>greu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realizat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Securitatea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5">
                <a:latin typeface="Tahoma"/>
                <a:cs typeface="Tahoma"/>
              </a:rPr>
              <a:t>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finalitate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9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10765">
              <a:lnSpc>
                <a:spcPct val="100000"/>
              </a:lnSpc>
            </a:pPr>
            <a:r>
              <a:rPr dirty="0" spc="-45"/>
              <a:t>Ceri</a:t>
            </a:r>
            <a:r>
              <a:rPr dirty="0" spc="-50"/>
              <a:t>n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75"/>
              <a:t>ele</a:t>
            </a:r>
            <a:r>
              <a:rPr dirty="0" sz="1200" spc="10"/>
              <a:t> </a:t>
            </a:r>
            <a:r>
              <a:rPr dirty="0" sz="1200" spc="-35"/>
              <a:t>p</a:t>
            </a:r>
            <a:r>
              <a:rPr dirty="0" sz="1200" spc="-50"/>
              <a:t>entr</a:t>
            </a:r>
            <a:r>
              <a:rPr dirty="0" sz="1200" spc="-70"/>
              <a:t>u</a:t>
            </a:r>
            <a:r>
              <a:rPr dirty="0" sz="1200" spc="15"/>
              <a:t> </a:t>
            </a:r>
            <a:r>
              <a:rPr dirty="0" sz="1200" spc="-50"/>
              <a:t>securitate</a:t>
            </a:r>
            <a:r>
              <a:rPr dirty="0" sz="1200" spc="15"/>
              <a:t> </a:t>
            </a:r>
            <a:r>
              <a:rPr dirty="0" sz="1200" spc="-15"/>
              <a:t>(IT)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4116" rIns="0" bIns="0" rtlCol="0" vert="horz">
            <a:spAutoFit/>
          </a:bodyPr>
          <a:lstStyle/>
          <a:p>
            <a:pPr marL="22288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5" i="1">
                <a:latin typeface="Trebuchet MS"/>
                <a:cs typeface="Trebuchet MS"/>
              </a:rPr>
              <a:t>IT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securi</a:t>
            </a:r>
            <a:r>
              <a:rPr dirty="0" sz="1100" spc="-90" i="1">
                <a:latin typeface="Trebuchet MS"/>
                <a:cs typeface="Trebuchet MS"/>
              </a:rPr>
              <a:t>t</a:t>
            </a:r>
            <a:r>
              <a:rPr dirty="0" sz="1100" spc="-45" i="1">
                <a:latin typeface="Trebuchet MS"/>
                <a:cs typeface="Trebuchet MS"/>
              </a:rPr>
              <a:t>y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inf</a:t>
            </a:r>
            <a:r>
              <a:rPr dirty="0" sz="1100" spc="-120" i="1">
                <a:latin typeface="Trebuchet MS"/>
                <a:cs typeface="Trebuchet MS"/>
              </a:rPr>
              <a:t>o</a:t>
            </a:r>
            <a:r>
              <a:rPr dirty="0" sz="1100" spc="-60" i="1">
                <a:latin typeface="Trebuchet MS"/>
                <a:cs typeface="Trebuchet MS"/>
              </a:rPr>
              <a:t>rmation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se</a:t>
            </a:r>
            <a:r>
              <a:rPr dirty="0" sz="1100" spc="-60" i="1">
                <a:latin typeface="Trebuchet MS"/>
                <a:cs typeface="Trebuchet MS"/>
              </a:rPr>
              <a:t>curi</a:t>
            </a:r>
            <a:r>
              <a:rPr dirty="0" sz="1100" spc="-100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confiden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Tahoma"/>
                <a:cs typeface="Tahoma"/>
              </a:rPr>
              <a:t>ialitate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rotej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resursel</a:t>
            </a:r>
            <a:r>
              <a:rPr dirty="0" sz="1100" spc="-10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auditi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activi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il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(monit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integritate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autenticitate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onibilitate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rul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tep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5">
                <a:latin typeface="Tahoma"/>
                <a:cs typeface="Tahoma"/>
              </a:rPr>
              <a:t>aril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r/stand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rdel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5" i="1">
                <a:latin typeface="Trebuchet MS"/>
                <a:cs typeface="Trebuchet MS"/>
              </a:rPr>
              <a:t>complianc</a:t>
            </a:r>
            <a:r>
              <a:rPr dirty="0" sz="1100" spc="15" i="1">
                <a:latin typeface="Trebuchet MS"/>
                <a:cs typeface="Trebuchet MS"/>
              </a:rPr>
              <a:t>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22288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minimiz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0">
                <a:latin typeface="Tahoma"/>
                <a:cs typeface="Tahoma"/>
              </a:rPr>
              <a:t>isc</a:t>
            </a:r>
            <a:r>
              <a:rPr dirty="0" sz="1100" spc="-50">
                <a:latin typeface="Tahoma"/>
                <a:cs typeface="Tahoma"/>
              </a:rPr>
              <a:t>u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10">
                <a:latin typeface="Tahoma"/>
                <a:cs typeface="Tahoma"/>
              </a:rPr>
              <a:t>il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5"/>
              </a:lnSpc>
            </a:pPr>
            <a:r>
              <a:rPr dirty="0" spc="-10">
                <a:hlinkClick r:id="rId3" action="ppaction://hlinksldjump"/>
              </a:rPr>
              <a:t>Cursul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12,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Elemente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25">
                <a:hlinkClick r:id="rId3" action="ppaction://hlinksldjump"/>
              </a:rPr>
              <a:t>de</a:t>
            </a:r>
            <a:r>
              <a:rPr dirty="0" spc="35">
                <a:hlinkClick r:id="rId3" action="ppaction://hlinksldjump"/>
              </a:rPr>
              <a:t> </a:t>
            </a:r>
            <a:r>
              <a:rPr dirty="0" spc="-5">
                <a:hlinkClick r:id="rId3" action="ppaction://hlinksldjump"/>
              </a:rPr>
              <a:t>securitate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10</a:t>
            </a:r>
            <a:r>
              <a:rPr dirty="0" spc="30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12 - Elemente de securitate</dc:title>
  <dcterms:created xsi:type="dcterms:W3CDTF">2015-07-31T19:13:59Z</dcterms:created>
  <dcterms:modified xsi:type="dcterms:W3CDTF">2015-07-31T19:13:59Z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2015-01-11T00:00:00Z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